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11" r:id="rId3"/>
    <p:sldId id="410" r:id="rId4"/>
    <p:sldId id="412" r:id="rId5"/>
    <p:sldId id="414" r:id="rId6"/>
    <p:sldId id="415" r:id="rId7"/>
    <p:sldId id="416" r:id="rId8"/>
    <p:sldId id="417" r:id="rId9"/>
    <p:sldId id="418" r:id="rId10"/>
    <p:sldId id="424" r:id="rId11"/>
    <p:sldId id="426" r:id="rId12"/>
    <p:sldId id="428" r:id="rId13"/>
    <p:sldId id="420" r:id="rId14"/>
    <p:sldId id="421" r:id="rId15"/>
    <p:sldId id="422" r:id="rId16"/>
    <p:sldId id="423" r:id="rId17"/>
    <p:sldId id="429" r:id="rId18"/>
    <p:sldId id="430" r:id="rId19"/>
    <p:sldId id="434"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slideLayouts/_rels/slideLayout1.xml.rels><?xml version="1.0" encoding="UTF-8" standalone="yes"?>
<Relationships xmlns="http://schemas.openxmlformats.org/package/2006/relationships"><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tags" Target="../tags/tag46.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image" Target="../media/image1.png"/><Relationship Id="rId2" Type="http://schemas.openxmlformats.org/officeDocument/2006/relationships/tags" Target="../tags/tag47.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image" Target="../media/image1.png"/><Relationship Id="rId2" Type="http://schemas.openxmlformats.org/officeDocument/2006/relationships/tags" Target="../tags/tag1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image" Target="../media/image2.png"/><Relationship Id="rId2" Type="http://schemas.openxmlformats.org/officeDocument/2006/relationships/tags" Target="../tags/tag2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pic>
        <p:nvPicPr>
          <p:cNvPr id="2051" name="图片 11"/>
          <p:cNvPicPr>
            <a:picLocks noChangeAspect="1"/>
          </p:cNvPicPr>
          <p:nvPr>
            <p:custDataLst>
              <p:tags r:id="rId2"/>
            </p:custDataLst>
          </p:nvPr>
        </p:nvPicPr>
        <p:blipFill>
          <a:blip r:embed="rId3"/>
          <a:stretch>
            <a:fillRect/>
          </a:stretch>
        </p:blipFill>
        <p:spPr>
          <a:xfrm flipH="1">
            <a:off x="0" y="0"/>
            <a:ext cx="12192000" cy="6858000"/>
          </a:xfrm>
          <a:prstGeom prst="rect">
            <a:avLst/>
          </a:prstGeom>
          <a:noFill/>
          <a:ln w="9525">
            <a:noFill/>
          </a:ln>
        </p:spPr>
      </p:pic>
      <p:cxnSp>
        <p:nvCxnSpPr>
          <p:cNvPr id="11" name="直接连接符 10"/>
          <p:cNvCxnSpPr/>
          <p:nvPr>
            <p:custDataLst>
              <p:tags r:id="rId4"/>
            </p:custDataLst>
          </p:nvPr>
        </p:nvCxnSpPr>
        <p:spPr>
          <a:xfrm flipV="1">
            <a:off x="1346200" y="2725738"/>
            <a:ext cx="4248151" cy="31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nvPr>
        </p:nvSpPr>
        <p:spPr>
          <a:xfrm>
            <a:off x="1240039" y="1386555"/>
            <a:ext cx="6978649" cy="1277606"/>
          </a:xfrm>
        </p:spPr>
        <p:txBody>
          <a:bodyPr lIns="36000" tIns="46800" rIns="90000" bIns="46800" anchor="b" anchorCtr="0">
            <a:normAutofit/>
          </a:bodyPr>
          <a:lstStyle>
            <a:lvl1pPr algn="l">
              <a:defRPr sz="4500" spc="600" baseline="0">
                <a:solidFill>
                  <a:schemeClr val="tx1">
                    <a:lumMod val="85000"/>
                    <a:lumOff val="15000"/>
                  </a:schemeClr>
                </a:solidFill>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3" name="副标题 2"/>
          <p:cNvSpPr>
            <a:spLocks noGrp="1"/>
          </p:cNvSpPr>
          <p:nvPr>
            <p:ph type="subTitle" idx="1" hasCustomPrompt="1"/>
          </p:nvPr>
        </p:nvSpPr>
        <p:spPr>
          <a:xfrm>
            <a:off x="1240039" y="2877671"/>
            <a:ext cx="6978649" cy="426720"/>
          </a:xfrm>
        </p:spPr>
        <p:txBody>
          <a:bodyPr lIns="90000" tIns="46800" rIns="90000" bIns="46800">
            <a:normAutofit/>
          </a:bodyPr>
          <a:lstStyle>
            <a:lvl1pPr marL="0" indent="0" algn="l" eaLnBrk="1" fontAlgn="auto" latinLnBrk="0" hangingPunct="1">
              <a:lnSpc>
                <a:spcPct val="100000"/>
              </a:lnSpc>
              <a:buNone/>
              <a:defRPr sz="1800" u="none" strike="noStrike" kern="1200" cap="none" spc="200" normalizeH="0" baseline="0">
                <a:solidFill>
                  <a:schemeClr val="tx1">
                    <a:lumMod val="85000"/>
                    <a:lumOff val="15000"/>
                  </a:schemeClr>
                </a:solidFill>
                <a:uFillTx/>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1240083" y="3392450"/>
            <a:ext cx="1620515" cy="395287"/>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汇报人姓名</a:t>
            </a:r>
            <a:endParaRPr lang="zh-CN" altLang="en-US" strike="noStrike" noProof="1" dirty="0"/>
          </a:p>
        </p:txBody>
      </p:sp>
      <p:sp>
        <p:nvSpPr>
          <p:cNvPr id="6" name="文本占位符 5"/>
          <p:cNvSpPr>
            <a:spLocks noGrp="1"/>
          </p:cNvSpPr>
          <p:nvPr>
            <p:ph type="body" sz="quarter" idx="14" hasCustomPrompt="1"/>
          </p:nvPr>
        </p:nvSpPr>
        <p:spPr>
          <a:xfrm>
            <a:off x="2904987" y="3390888"/>
            <a:ext cx="1620000" cy="396000"/>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汇报日期</a:t>
            </a:r>
            <a:endParaRPr lang="zh-CN" altLang="en-US" strike="noStrike" noProof="1" dirty="0"/>
          </a:p>
        </p:txBody>
      </p:sp>
      <p:sp>
        <p:nvSpPr>
          <p:cNvPr id="16" name="日期占位符 15"/>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18" name="灯片编号占位符 17"/>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grpSp>
        <p:nvGrpSpPr>
          <p:cNvPr id="11267" name="组合 19"/>
          <p:cNvGrpSpPr/>
          <p:nvPr/>
        </p:nvGrpSpPr>
        <p:grpSpPr>
          <a:xfrm>
            <a:off x="143933" y="0"/>
            <a:ext cx="11904133" cy="6851650"/>
            <a:chOff x="143698" y="0"/>
            <a:chExt cx="11904604" cy="6852125"/>
          </a:xfrm>
        </p:grpSpPr>
        <p:sp>
          <p:nvSpPr>
            <p:cNvPr id="21" name="矩形 20"/>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2" name="任意多边形: 形状 21"/>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3" name="任意多边形: 形状 22"/>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7" name="内容占位符 6"/>
          <p:cNvSpPr>
            <a:spLocks noGrp="1"/>
          </p:cNvSpPr>
          <p:nvPr>
            <p:ph sz="quarter" idx="13"/>
          </p:nvPr>
        </p:nvSpPr>
        <p:spPr>
          <a:xfrm>
            <a:off x="669931" y="952508"/>
            <a:ext cx="10852237" cy="5388907"/>
          </a:xfrm>
        </p:spPr>
        <p:txBody>
          <a:bodyPr/>
          <a:lstStyle>
            <a:lvl1pPr>
              <a:defRPr sz="2000">
                <a:solidFill>
                  <a:schemeClr val="tx1">
                    <a:lumMod val="85000"/>
                    <a:lumOff val="15000"/>
                  </a:schemeClr>
                </a:solidFill>
              </a:defRPr>
            </a:lvl1pPr>
            <a:lvl2pPr>
              <a:defRPr sz="1400">
                <a:solidFill>
                  <a:schemeClr val="tx1">
                    <a:lumMod val="85000"/>
                    <a:lumOff val="15000"/>
                  </a:schemeClr>
                </a:solidFill>
              </a:defRPr>
            </a:lvl2pPr>
            <a:lvl3pPr>
              <a:defRPr sz="1400">
                <a:solidFill>
                  <a:schemeClr val="tx1">
                    <a:lumMod val="85000"/>
                    <a:lumOff val="15000"/>
                  </a:schemeClr>
                </a:solidFill>
              </a:defRPr>
            </a:lvl3pPr>
            <a:lvl4pPr>
              <a:defRPr sz="1400">
                <a:solidFill>
                  <a:schemeClr val="tx1">
                    <a:lumMod val="85000"/>
                    <a:lumOff val="15000"/>
                  </a:schemeClr>
                </a:solidFill>
              </a:defRPr>
            </a:lvl4pPr>
            <a:lvl5pPr>
              <a:defRPr sz="1400">
                <a:solidFill>
                  <a:schemeClr val="tx1">
                    <a:lumMod val="85000"/>
                    <a:lumOff val="15000"/>
                  </a:schemeClr>
                </a:solidFill>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12291" name="图片 8"/>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2" name="标题 1"/>
          <p:cNvSpPr>
            <a:spLocks noGrp="1"/>
          </p:cNvSpPr>
          <p:nvPr>
            <p:ph type="title" hasCustomPrompt="1"/>
          </p:nvPr>
        </p:nvSpPr>
        <p:spPr>
          <a:xfrm>
            <a:off x="2583403" y="2237173"/>
            <a:ext cx="7025196" cy="1250275"/>
          </a:xfrm>
        </p:spPr>
        <p:txBody>
          <a:bodyPr vert="horz" lIns="90000" tIns="46800" rIns="90000" bIns="0" rtlCol="0" anchor="b" anchorCtr="0">
            <a:normAutofit/>
          </a:bodyPr>
          <a:lstStyle>
            <a:lvl1pPr marL="0" marR="0" algn="ctr" defTabSz="914400" rtl="0" eaLnBrk="1" fontAlgn="auto" latinLnBrk="0" hangingPunct="1">
              <a:lnSpc>
                <a:spcPct val="100000"/>
              </a:lnSpc>
              <a:buNone/>
              <a:defRPr kumimoji="0" lang="zh-CN" altLang="en-US" sz="6000" b="1" i="0" u="none" strike="noStrike" kern="1200" cap="none" spc="600" normalizeH="0" baseline="0" noProof="1" dirty="0">
                <a:solidFill>
                  <a:schemeClr val="tx1"/>
                </a:solidFill>
                <a:uFillTx/>
                <a:latin typeface="Arial" panose="020B0604020202020204" pitchFamily="34" charset="0"/>
                <a:ea typeface="汉仪旗黑-85S" panose="00020600040101010101" pitchFamily="18" charset="-122"/>
                <a:cs typeface="+mj-cs"/>
                <a:sym typeface="+mn-ea"/>
              </a:defRPr>
            </a:lvl1pPr>
          </a:lstStyle>
          <a:p>
            <a:pPr lvl="0" fontAlgn="auto"/>
            <a:r>
              <a:rPr lang="zh-CN" altLang="en-US" strike="noStrike" noProof="1" dirty="0">
                <a:sym typeface="+mn-ea"/>
              </a:rPr>
              <a:t>谢谢观赏</a:t>
            </a:r>
            <a:endParaRPr strike="noStrike" noProof="1" dirty="0">
              <a:sym typeface="+mn-ea"/>
            </a:endParaRPr>
          </a:p>
        </p:txBody>
      </p:sp>
      <p:sp>
        <p:nvSpPr>
          <p:cNvPr id="8" name="文本占位符 7"/>
          <p:cNvSpPr>
            <a:spLocks noGrp="1"/>
          </p:cNvSpPr>
          <p:nvPr>
            <p:ph type="body" sz="quarter" idx="13"/>
          </p:nvPr>
        </p:nvSpPr>
        <p:spPr>
          <a:xfrm>
            <a:off x="2583431" y="3487738"/>
            <a:ext cx="7025140" cy="622623"/>
          </a:xfrm>
        </p:spPr>
        <p:txBody>
          <a:bodyPr lIns="90000" tIns="46800" rIns="90000" bIns="46800">
            <a:normAutofit/>
          </a:bodyPr>
          <a:lstStyle>
            <a:lvl1pPr marL="0" indent="0" algn="ctr">
              <a:buNone/>
              <a:defRPr sz="2100" baseline="0">
                <a:solidFill>
                  <a:schemeClr val="tx1">
                    <a:lumMod val="85000"/>
                    <a:lumOff val="15000"/>
                  </a:schemeClr>
                </a:solidFill>
                <a:latin typeface="Arial" panose="020B0604020202020204" pitchFamily="34" charset="0"/>
              </a:defRPr>
            </a:lvl1pPr>
          </a:lstStyle>
          <a:p>
            <a:pPr lvl="0" fontAlgn="auto"/>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3" name="日期占位符 2"/>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14339" name="组合 9"/>
          <p:cNvGrpSpPr/>
          <p:nvPr/>
        </p:nvGrpSpPr>
        <p:grpSpPr>
          <a:xfrm>
            <a:off x="143933" y="0"/>
            <a:ext cx="11904133" cy="6851650"/>
            <a:chOff x="143698" y="0"/>
            <a:chExt cx="11904604" cy="6852125"/>
          </a:xfrm>
        </p:grpSpPr>
        <p:sp>
          <p:nvSpPr>
            <p:cNvPr id="8" name="矩形 7"/>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3" name="任意多边形: 形状 22"/>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4" name="任意多边形: 形状 23"/>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标题 1"/>
          <p:cNvSpPr>
            <a:spLocks noGrp="1"/>
          </p:cNvSpPr>
          <p:nvPr>
            <p:ph type="title" hasCustomPrompt="1"/>
          </p:nvPr>
        </p:nvSpPr>
        <p:spPr>
          <a:xfrm>
            <a:off x="1281600" y="1249200"/>
            <a:ext cx="9626400" cy="723600"/>
          </a:xfrm>
        </p:spPr>
        <p:txBody>
          <a:bodyPr anchor="ctr">
            <a:normAutofit/>
          </a:bodyPr>
          <a:lstStyle>
            <a:lvl1pPr>
              <a:defRPr sz="24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p:nvPr>
        </p:nvSpPr>
        <p:spPr>
          <a:xfrm>
            <a:off x="1281113" y="2163600"/>
            <a:ext cx="9626600" cy="3445200"/>
          </a:xfrm>
        </p:spPr>
        <p:txBody>
          <a:bodyPr>
            <a:normAutofit/>
          </a:bodyPr>
          <a:lstStyle>
            <a:lvl1pPr>
              <a:defRPr sz="1600" baseline="0">
                <a:solidFill>
                  <a:schemeClr val="tx1">
                    <a:lumMod val="85000"/>
                    <a:lumOff val="15000"/>
                  </a:schemeClr>
                </a:solidFill>
                <a:latin typeface="Arial" panose="020B0604020202020204" pitchFamily="34" charset="0"/>
                <a:ea typeface="微软雅黑" panose="020B0503020204020204" pitchFamily="34" charset="-122"/>
              </a:defRPr>
            </a:lvl1pPr>
            <a:lvl2pPr>
              <a:defRPr sz="1200" baseline="0">
                <a:solidFill>
                  <a:schemeClr val="tx1">
                    <a:lumMod val="85000"/>
                    <a:lumOff val="15000"/>
                  </a:schemeClr>
                </a:solidFill>
                <a:latin typeface="Arial" panose="020B0604020202020204" pitchFamily="34" charset="0"/>
                <a:ea typeface="微软雅黑" panose="020B0503020204020204" pitchFamily="34" charset="-122"/>
              </a:defRPr>
            </a:lvl2pPr>
            <a:lvl3pPr>
              <a:defRPr sz="1200" baseline="0">
                <a:solidFill>
                  <a:schemeClr val="tx1">
                    <a:lumMod val="85000"/>
                    <a:lumOff val="15000"/>
                  </a:schemeClr>
                </a:solidFill>
                <a:latin typeface="Arial" panose="020B0604020202020204" pitchFamily="34" charset="0"/>
                <a:ea typeface="微软雅黑" panose="020B0503020204020204" pitchFamily="34" charset="-122"/>
              </a:defRPr>
            </a:lvl3pPr>
            <a:lvl4pPr>
              <a:defRPr sz="1200" baseline="0">
                <a:solidFill>
                  <a:schemeClr val="tx1">
                    <a:lumMod val="85000"/>
                    <a:lumOff val="15000"/>
                  </a:schemeClr>
                </a:solidFill>
                <a:latin typeface="Arial" panose="020B0604020202020204" pitchFamily="34" charset="0"/>
                <a:ea typeface="微软雅黑" panose="020B0503020204020204" pitchFamily="34" charset="-122"/>
              </a:defRPr>
            </a:lvl4pPr>
            <a:lvl5pPr>
              <a:defRPr sz="1200"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8" name="矩形 7"/>
          <p:cNvSpPr/>
          <p:nvPr>
            <p:custDataLst>
              <p:tags r:id="rId3"/>
            </p:custDataLst>
          </p:nvPr>
        </p:nvSpPr>
        <p:spPr>
          <a:xfrm>
            <a:off x="0" y="0"/>
            <a:ext cx="4823884" cy="6865938"/>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dirty="0">
              <a:sym typeface="+mn-ea"/>
            </a:endParaRPr>
          </a:p>
        </p:txBody>
      </p:sp>
      <p:sp>
        <p:nvSpPr>
          <p:cNvPr id="2" name="标题 1"/>
          <p:cNvSpPr>
            <a:spLocks noGrp="1"/>
          </p:cNvSpPr>
          <p:nvPr>
            <p:ph type="title" hasCustomPrompt="1"/>
          </p:nvPr>
        </p:nvSpPr>
        <p:spPr>
          <a:xfrm>
            <a:off x="583200" y="770400"/>
            <a:ext cx="3960000" cy="882000"/>
          </a:xfrm>
        </p:spPr>
        <p:txBody>
          <a:bodyPr anchor="ctr">
            <a:normAutofit/>
          </a:bodyPr>
          <a:lstStyle>
            <a:lvl1pPr>
              <a:defRPr sz="27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586800" y="1764000"/>
            <a:ext cx="3956400" cy="4093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5101200" y="769938"/>
            <a:ext cx="6480000" cy="5087937"/>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任意多边形: 形状 10"/>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266382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612000" y="781200"/>
            <a:ext cx="10976400" cy="626400"/>
          </a:xfrm>
        </p:spPr>
        <p:txBody>
          <a:bodyPr anchor="ctr">
            <a:normAutofit/>
          </a:bodyPr>
          <a:lstStyle>
            <a:lvl1pPr algn="ctr">
              <a:defRPr sz="27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612000" y="1659600"/>
            <a:ext cx="10975975" cy="828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612775" y="2808000"/>
            <a:ext cx="10965600" cy="34308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p:custDataLst>
              <p:tags r:id="rId2"/>
            </p:custDataLst>
          </p:nvPr>
        </p:nvSpPr>
        <p:spPr>
          <a:xfrm>
            <a:off x="0" y="5029200"/>
            <a:ext cx="12192000" cy="18288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15" name="任意多边形: 形状 14"/>
          <p:cNvSpPr/>
          <p:nvPr>
            <p:custDataLst>
              <p:tags r:id="rId3"/>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04800" y="669600"/>
            <a:ext cx="10976400" cy="565200"/>
          </a:xfrm>
        </p:spPr>
        <p:txBody>
          <a:bodyPr anchor="ctr">
            <a:normAutofit/>
          </a:bodyPr>
          <a:lstStyle>
            <a:lvl1pPr algn="ctr">
              <a:defRPr sz="24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604837" y="1681200"/>
            <a:ext cx="10990800" cy="321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文本占位符 8"/>
          <p:cNvSpPr>
            <a:spLocks noGrp="1"/>
          </p:cNvSpPr>
          <p:nvPr>
            <p:ph type="body" sz="quarter" idx="14"/>
          </p:nvPr>
        </p:nvSpPr>
        <p:spPr>
          <a:xfrm>
            <a:off x="594000" y="5180400"/>
            <a:ext cx="11001600" cy="10116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579600" y="237600"/>
            <a:ext cx="11037600" cy="441964"/>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579600" y="1663200"/>
            <a:ext cx="53424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6242400" y="1663200"/>
            <a:ext cx="53676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11" name="文本占位符 10"/>
          <p:cNvSpPr>
            <a:spLocks noGrp="1"/>
          </p:cNvSpPr>
          <p:nvPr>
            <p:ph type="body" sz="quarter" idx="15"/>
          </p:nvPr>
        </p:nvSpPr>
        <p:spPr>
          <a:xfrm>
            <a:off x="572400" y="4816800"/>
            <a:ext cx="53424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6253200" y="4813200"/>
            <a:ext cx="53676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9" name="平行四边形 18"/>
          <p:cNvSpPr/>
          <p:nvPr>
            <p:custDataLst>
              <p:tags r:id="rId2"/>
            </p:custDataLst>
          </p:nvPr>
        </p:nvSpPr>
        <p:spPr>
          <a:xfrm>
            <a:off x="2457451" y="0"/>
            <a:ext cx="7277100" cy="6858000"/>
          </a:xfrm>
          <a:prstGeom prst="parallelogram">
            <a:avLst>
              <a:gd name="adj" fmla="val 56845"/>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958850"/>
            <a:ext cx="12192000" cy="49403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hasCustomPrompt="1"/>
          </p:nvPr>
        </p:nvSpPr>
        <p:spPr>
          <a:xfrm>
            <a:off x="1522800" y="1339200"/>
            <a:ext cx="9144000" cy="2386800"/>
          </a:xfrm>
        </p:spPr>
        <p:txBody>
          <a:bodyPr anchor="b">
            <a:normAutofit/>
          </a:bodyPr>
          <a:lstStyle>
            <a:lvl1pPr algn="ctr">
              <a:defRPr sz="45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522413" y="3862800"/>
            <a:ext cx="9144000" cy="1656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nvPr>
        </p:nvSpPr>
        <p:spPr/>
        <p:txBody>
          <a:bodyPr/>
          <a:p>
            <a:pPr fontAlgn="base"/>
            <a:endParaRPr lang="zh-CN" altLang="en-US" strike="noStrike" noProof="1" dirty="0"/>
          </a:p>
        </p:txBody>
      </p:sp>
      <p:sp>
        <p:nvSpPr>
          <p:cNvPr id="5" name="灯片编号占位符 4"/>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8" name="任意多边形: 形状 7"/>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669883" y="952508"/>
            <a:ext cx="10852237"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pic>
        <p:nvPicPr>
          <p:cNvPr id="4099" name="图片 9"/>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13" name="矩形 12"/>
          <p:cNvSpPr/>
          <p:nvPr>
            <p:custDataLst>
              <p:tags r:id="rId4"/>
            </p:custDataLst>
          </p:nvPr>
        </p:nvSpPr>
        <p:spPr>
          <a:xfrm>
            <a:off x="3373967" y="2503488"/>
            <a:ext cx="8652933" cy="189230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12" name="矩形 11"/>
          <p:cNvSpPr/>
          <p:nvPr>
            <p:custDataLst>
              <p:tags r:id="rId5"/>
            </p:custDataLst>
          </p:nvPr>
        </p:nvSpPr>
        <p:spPr>
          <a:xfrm>
            <a:off x="3194051" y="2503488"/>
            <a:ext cx="9012767" cy="2144713"/>
          </a:xfrm>
          <a:prstGeom prst="rect">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2" name="标题 1"/>
          <p:cNvSpPr>
            <a:spLocks noGrp="1"/>
          </p:cNvSpPr>
          <p:nvPr>
            <p:ph type="title" hasCustomPrompt="1"/>
          </p:nvPr>
        </p:nvSpPr>
        <p:spPr>
          <a:xfrm>
            <a:off x="6767868" y="2829264"/>
            <a:ext cx="5130000" cy="696239"/>
          </a:xfrm>
        </p:spPr>
        <p:txBody>
          <a:bodyPr lIns="90000" tIns="46800" rIns="90000" bIns="46800" anchor="t" anchorCtr="0">
            <a:normAutofit/>
          </a:bodyPr>
          <a:lstStyle>
            <a:lvl1pPr>
              <a:defRPr sz="2700" u="none" strike="noStrike" kern="1200" cap="none" spc="300" normalizeH="0" baseline="0">
                <a:solidFill>
                  <a:schemeClr val="bg1"/>
                </a:solidFill>
                <a:uFillTx/>
                <a:latin typeface="微软雅黑" panose="020B0503020204020204" pitchFamily="34" charset="-122"/>
                <a:ea typeface="汉仪旗黑-85S" panose="00020600040101010101" pitchFamily="18" charset="-122"/>
              </a:defRPr>
            </a:lvl1pPr>
          </a:lstStyle>
          <a:p>
            <a:pPr fontAlgn="auto"/>
            <a:r>
              <a:rPr lang="zh-CN" altLang="en-US" strike="noStrike" noProof="1" dirty="0"/>
              <a:t>编辑标题</a:t>
            </a:r>
            <a:endParaRPr lang="zh-CN" altLang="en-US" strike="noStrike" noProof="1" dirty="0"/>
          </a:p>
        </p:txBody>
      </p:sp>
      <p:sp>
        <p:nvSpPr>
          <p:cNvPr id="3" name="文本占位符 2"/>
          <p:cNvSpPr>
            <a:spLocks noGrp="1"/>
          </p:cNvSpPr>
          <p:nvPr>
            <p:ph type="body" idx="1" hasCustomPrompt="1"/>
          </p:nvPr>
        </p:nvSpPr>
        <p:spPr>
          <a:xfrm>
            <a:off x="6767863" y="3559142"/>
            <a:ext cx="5130000" cy="594000"/>
          </a:xfrm>
        </p:spPr>
        <p:txBody>
          <a:bodyPr lIns="90000" tIns="46800" rIns="90000" bIns="46800">
            <a:normAutofit/>
          </a:bodyPr>
          <a:lstStyle>
            <a:lvl1pPr marL="0" indent="0" eaLnBrk="1" fontAlgn="auto" latinLnBrk="0" hangingPunct="1">
              <a:buNone/>
              <a:defRPr kumimoji="0" lang="zh-CN" altLang="en-US" sz="1050" b="0" i="0" u="none" strike="noStrike" kern="1200" cap="none" spc="150" normalizeH="0" baseline="0" noProof="1">
                <a:solidFill>
                  <a:schemeClr val="bg1"/>
                </a:solidFill>
                <a:uFillTx/>
                <a:latin typeface="微软雅黑" panose="020B0503020204020204" pitchFamily="34" charset="-122"/>
                <a:ea typeface="微软雅黑" panose="020B0503020204020204" pitchFamily="34" charset="-122"/>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auto"/>
            <a:r>
              <a:rPr lang="zh-CN" altLang="en-US" sz="1050" strike="noStrike" noProof="1" dirty="0"/>
              <a:t>编辑文本</a:t>
            </a:r>
            <a:endParaRPr lang="zh-CN" altLang="en-US" strike="noStrike" noProof="1" dirty="0"/>
          </a:p>
        </p:txBody>
      </p:sp>
      <p:sp>
        <p:nvSpPr>
          <p:cNvPr id="4" name="日期占位符 3"/>
          <p:cNvSpPr>
            <a:spLocks noGrp="1"/>
          </p:cNvSpPr>
          <p:nvPr>
            <p:ph type="dt" sz="half" idx="10"/>
            <p:custDataLst>
              <p:tags r:id="rId6"/>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8"/>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1"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p:tgtEl>
                                          <p:spTgt spid="12"/>
                                        </p:tgtEl>
                                        <p:attrNameLst>
                                          <p:attrName>ppt_x</p:attrName>
                                        </p:attrNameLst>
                                      </p:cBhvr>
                                      <p:tavLst>
                                        <p:tav tm="0">
                                          <p:val>
                                            <p:strVal val="#ppt_x-#ppt_w*1.125000"/>
                                          </p:val>
                                        </p:tav>
                                        <p:tav tm="100000">
                                          <p:val>
                                            <p:strVal val="#ppt_x"/>
                                          </p:val>
                                        </p:tav>
                                      </p:tavLst>
                                    </p:anim>
                                    <p:animEffect transition="in" filter="wipe(right)">
                                      <p:cBhvr>
                                        <p:cTn id="8" dur="1000"/>
                                        <p:tgtEl>
                                          <p:spTgt spid="12"/>
                                        </p:tgtEl>
                                      </p:cBhvr>
                                    </p:animEffect>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2" grpId="0" animBg="1"/>
      <p:bldP spid="12" grpId="1" bldLvl="0" animBg="1"/>
    </p:bldLst>
  </p:timing>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9" name="任意多边形: 形状 8"/>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内容占位符 2"/>
          <p:cNvSpPr>
            <a:spLocks noGrp="1"/>
          </p:cNvSpPr>
          <p:nvPr>
            <p:ph sz="half" idx="1"/>
          </p:nvPr>
        </p:nvSpPr>
        <p:spPr>
          <a:xfrm>
            <a:off x="669931" y="952508"/>
            <a:ext cx="5283243"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内容占位符 3"/>
          <p:cNvSpPr>
            <a:spLocks noGrp="1"/>
          </p:cNvSpPr>
          <p:nvPr>
            <p:ph sz="half" idx="2"/>
          </p:nvPr>
        </p:nvSpPr>
        <p:spPr>
          <a:xfrm>
            <a:off x="6238877" y="952508"/>
            <a:ext cx="5283243" cy="5388907"/>
          </a:xfrm>
        </p:spPr>
        <p:txBody>
          <a:bodyPr>
            <a:noAutofit/>
          </a:bodyPr>
          <a:lstStyle>
            <a:lvl1pPr>
              <a:defRPr sz="1600">
                <a:solidFill>
                  <a:schemeClr val="tx1">
                    <a:lumMod val="85000"/>
                    <a:lumOff val="15000"/>
                  </a:schemeClr>
                </a:solidFill>
                <a:latin typeface="微软雅黑" panose="020B0503020204020204" pitchFamily="34" charset="-122"/>
                <a:ea typeface="微软雅黑" panose="020B0503020204020204" pitchFamily="34" charset="-122"/>
              </a:defRPr>
            </a:lvl1pPr>
            <a:lvl2pPr>
              <a:defRPr sz="1200">
                <a:solidFill>
                  <a:schemeClr val="tx1">
                    <a:lumMod val="85000"/>
                    <a:lumOff val="15000"/>
                  </a:schemeClr>
                </a:solidFill>
                <a:latin typeface="微软雅黑" panose="020B0503020204020204" pitchFamily="34" charset="-122"/>
                <a:ea typeface="微软雅黑" panose="020B0503020204020204" pitchFamily="34" charset="-122"/>
              </a:defRPr>
            </a:lvl2pPr>
            <a:lvl3pPr>
              <a:defRPr sz="1200">
                <a:solidFill>
                  <a:schemeClr val="tx1">
                    <a:lumMod val="85000"/>
                    <a:lumOff val="15000"/>
                  </a:schemeClr>
                </a:solidFill>
                <a:latin typeface="微软雅黑" panose="020B0503020204020204" pitchFamily="34" charset="-122"/>
                <a:ea typeface="微软雅黑" panose="020B0503020204020204" pitchFamily="34" charset="-122"/>
              </a:defRPr>
            </a:lvl3pPr>
            <a:lvl4pPr>
              <a:defRPr sz="12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2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669931" y="952508"/>
            <a:ext cx="5283243" cy="381003"/>
          </a:xfrm>
        </p:spPr>
        <p:txBody>
          <a:bodyPr lIns="101600" tIns="38100" rIns="76200" bIns="38100" anchor="t" anchorCtr="0">
            <a:no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669925" y="1406525"/>
            <a:ext cx="5283200"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6235751" y="952508"/>
            <a:ext cx="5283243"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6235751" y="1406525"/>
            <a:ext cx="5283243"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9" name="灯片编号占位符 8"/>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pic>
        <p:nvPicPr>
          <p:cNvPr id="7171" name="图片 12"/>
          <p:cNvPicPr>
            <a:picLocks noChangeAspect="1"/>
          </p:cNvPicPr>
          <p:nvPr>
            <p:custDataLst>
              <p:tags r:id="rId2"/>
            </p:custDataLst>
          </p:nvPr>
        </p:nvPicPr>
        <p:blipFill>
          <a:blip r:embed="rId3"/>
          <a:stretch>
            <a:fillRect/>
          </a:stretch>
        </p:blipFill>
        <p:spPr>
          <a:xfrm>
            <a:off x="0" y="0"/>
            <a:ext cx="4610100" cy="6858000"/>
          </a:xfrm>
          <a:prstGeom prst="rect">
            <a:avLst/>
          </a:prstGeom>
          <a:noFill/>
          <a:ln w="9525">
            <a:noFill/>
          </a:ln>
        </p:spPr>
      </p:pic>
      <p:sp>
        <p:nvSpPr>
          <p:cNvPr id="2" name="标题 1"/>
          <p:cNvSpPr>
            <a:spLocks noGrp="1"/>
          </p:cNvSpPr>
          <p:nvPr>
            <p:ph type="title"/>
          </p:nvPr>
        </p:nvSpPr>
        <p:spPr>
          <a:xfrm>
            <a:off x="4724400" y="443230"/>
            <a:ext cx="6797719"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4" name="灯片编号占位符 3"/>
          <p:cNvSpPr>
            <a:spLocks noGrp="1"/>
          </p:cNvSpPr>
          <p:nvPr>
            <p:ph type="sldNum" sz="quarter" idx="12"/>
            <p:custDataLst>
              <p:tags r:id="rId4"/>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931"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669931" y="952508"/>
            <a:ext cx="5283243"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6238925" y="952508"/>
            <a:ext cx="5283243" cy="5388907"/>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stStyle>
          <a:p>
            <a:pPr lvl="0" fontAlgn="auto"/>
            <a:r>
              <a:rPr sz="1050"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dirty="0"/>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FABC47A4-756D-490B-A52F-7D9E2C9FC05F}" type="slidenum">
              <a:rPr lang="zh-CN" altLang="en-US" smtClean="0"/>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grpSp>
        <p:nvGrpSpPr>
          <p:cNvPr id="10243" name="组合 12"/>
          <p:cNvGrpSpPr/>
          <p:nvPr/>
        </p:nvGrpSpPr>
        <p:grpSpPr>
          <a:xfrm>
            <a:off x="143933" y="0"/>
            <a:ext cx="11904133" cy="6851650"/>
            <a:chOff x="143698" y="0"/>
            <a:chExt cx="11904604" cy="6852125"/>
          </a:xfrm>
        </p:grpSpPr>
        <p:sp>
          <p:nvSpPr>
            <p:cNvPr id="14" name="矩形 13"/>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15" name="任意多边形: 形状 14"/>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16" name="任意多边形: 形状 15"/>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竖排标题 1"/>
          <p:cNvSpPr>
            <a:spLocks noGrp="1"/>
          </p:cNvSpPr>
          <p:nvPr>
            <p:ph type="title" orient="vert"/>
          </p:nvPr>
        </p:nvSpPr>
        <p:spPr>
          <a:xfrm>
            <a:off x="10571135" y="952508"/>
            <a:ext cx="950984" cy="5388907"/>
          </a:xfrm>
          <a:noFill/>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669925" y="952500"/>
            <a:ext cx="9828101" cy="5388907"/>
          </a:xfrm>
          <a:noFill/>
        </p:spPr>
        <p:txBody>
          <a:bodyPr vert="eaVert"/>
          <a:lstStyle>
            <a:lvl1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1pPr>
            <a:lvl2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2pPr>
            <a:lvl3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3pPr>
            <a:lvl4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4pPr>
            <a:lvl5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tags" Target="../tags/tag91.xml"/><Relationship Id="rId25" Type="http://schemas.openxmlformats.org/officeDocument/2006/relationships/tags" Target="../tags/tag90.xml"/><Relationship Id="rId24" Type="http://schemas.openxmlformats.org/officeDocument/2006/relationships/tags" Target="../tags/tag89.xml"/><Relationship Id="rId23" Type="http://schemas.openxmlformats.org/officeDocument/2006/relationships/tags" Target="../tags/tag88.xml"/><Relationship Id="rId22" Type="http://schemas.openxmlformats.org/officeDocument/2006/relationships/tags" Target="../tags/tag87.xml"/><Relationship Id="rId21" Type="http://schemas.openxmlformats.org/officeDocument/2006/relationships/tags" Target="../tags/tag86.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占位符 1"/>
          <p:cNvSpPr>
            <a:spLocks noGrp="1"/>
          </p:cNvSpPr>
          <p:nvPr>
            <p:ph type="title"/>
            <p:custDataLst>
              <p:tags r:id="rId21"/>
            </p:custDataLst>
          </p:nvPr>
        </p:nvSpPr>
        <p:spPr>
          <a:xfrm>
            <a:off x="668867" y="442913"/>
            <a:ext cx="10854267" cy="442912"/>
          </a:xfrm>
          <a:prstGeom prst="rect">
            <a:avLst/>
          </a:prstGeom>
          <a:noFill/>
          <a:ln w="9525">
            <a:noFill/>
          </a:ln>
        </p:spPr>
        <p:txBody>
          <a:bodyPr vert="horz" lIns="101600" tIns="38100" rIns="76200" bIns="38100" anchor="t"/>
          <a:p>
            <a:pPr lvl="0"/>
            <a:r>
              <a:rPr lang="zh-CN" altLang="en-US" dirty="0"/>
              <a:t>单击此处编辑母版标题样式</a:t>
            </a:r>
            <a:endParaRPr lang="zh-CN" altLang="en-US" dirty="0"/>
          </a:p>
        </p:txBody>
      </p:sp>
      <p:sp>
        <p:nvSpPr>
          <p:cNvPr id="3" name="文本占位符 2"/>
          <p:cNvSpPr>
            <a:spLocks noGrp="1"/>
          </p:cNvSpPr>
          <p:nvPr>
            <p:ph type="body" idx="1"/>
            <p:custDataLst>
              <p:tags r:id="rId22"/>
            </p:custDataLst>
          </p:nvPr>
        </p:nvSpPr>
        <p:spPr>
          <a:xfrm>
            <a:off x="668867" y="952500"/>
            <a:ext cx="10854267" cy="5389563"/>
          </a:xfrm>
          <a:prstGeom prst="rect">
            <a:avLst/>
          </a:prstGeom>
        </p:spPr>
        <p:txBody>
          <a:bodyPr vert="horz" lIns="101600" tIns="0" rIns="82550" bIns="0" rtlCol="0">
            <a:normAutofit/>
          </a:body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2"/>
            <p:custDataLst>
              <p:tags r:id="rId23"/>
            </p:custDataLst>
          </p:nvPr>
        </p:nvSpPr>
        <p:spPr>
          <a:xfrm>
            <a:off x="880533" y="6350000"/>
            <a:ext cx="2698751" cy="315913"/>
          </a:xfrm>
          <a:prstGeom prst="rect">
            <a:avLst/>
          </a:prstGeom>
        </p:spPr>
        <p:txBody>
          <a:bodyPr vert="horz" lIns="91440" tIns="45720" rIns="91440" bIns="45720" rtlCol="0" anchor="ctr">
            <a:normAutofit/>
          </a:bodyPr>
          <a:lstStyle>
            <a:lvl1pPr algn="l">
              <a:defRPr sz="9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4"/>
            </p:custDataLst>
          </p:nvPr>
        </p:nvSpPr>
        <p:spPr>
          <a:xfrm>
            <a:off x="4116917" y="6350000"/>
            <a:ext cx="3958167" cy="315913"/>
          </a:xfrm>
          <a:prstGeom prst="rect">
            <a:avLst/>
          </a:prstGeom>
        </p:spPr>
        <p:txBody>
          <a:bodyPr vert="horz" lIns="91440" tIns="45720" rIns="91440" bIns="45720" rtlCol="0" anchor="ctr">
            <a:normAutofit/>
          </a:bodyPr>
          <a:lstStyle>
            <a:lvl1pPr algn="ctr">
              <a:defRPr sz="9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5"/>
            </p:custDataLst>
          </p:nvPr>
        </p:nvSpPr>
        <p:spPr>
          <a:xfrm>
            <a:off x="8610600" y="6350000"/>
            <a:ext cx="2700867" cy="315913"/>
          </a:xfrm>
          <a:prstGeom prst="rect">
            <a:avLst/>
          </a:prstGeom>
        </p:spPr>
        <p:txBody>
          <a:bodyPr vert="horz" lIns="91440" tIns="45720" rIns="91440" bIns="45720" rtlCol="0" anchor="ctr">
            <a:normAutofit/>
          </a:bodyPr>
          <a:lstStyle>
            <a:lvl1pPr algn="r">
              <a:defRPr sz="9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2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l" defTabSz="685800" rtl="0" eaLnBrk="1" fontAlgn="auto" latinLnBrk="0" hangingPunct="1">
        <a:lnSpc>
          <a:spcPct val="100000"/>
        </a:lnSpc>
        <a:spcBef>
          <a:spcPct val="0"/>
        </a:spcBef>
        <a:buNone/>
        <a:defRPr sz="1800" b="1" u="none" strike="noStrike" kern="1200" cap="none" spc="200" normalizeH="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3.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4.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5.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6.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7.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8.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9.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9.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r>
              <a:rPr lang="en-US" altLang="zh-CN"/>
              <a:t>JAVA</a:t>
            </a:r>
            <a:r>
              <a:rPr lang="zh-CN" altLang="en-US"/>
              <a:t>日志</a:t>
            </a:r>
            <a:endParaRPr lang="zh-CN" altLang="en-US"/>
          </a:p>
        </p:txBody>
      </p:sp>
      <p:sp>
        <p:nvSpPr>
          <p:cNvPr id="3" name="副标题 2"/>
          <p:cNvSpPr>
            <a:spLocks noGrp="1"/>
          </p:cNvSpPr>
          <p:nvPr>
            <p:ph type="subTitle" idx="1"/>
          </p:nvPr>
        </p:nvSpPr>
        <p:spPr/>
        <p:txBody>
          <a:bodyPr/>
          <a:p>
            <a:pPr algn="r"/>
            <a:r>
              <a:rPr lang="zh-CN" altLang="en-US"/>
              <a:t>崔剑</a:t>
            </a:r>
            <a:endParaRPr lang="zh-CN" altLang="en-US"/>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r>
              <a:rPr>
                <a:sym typeface="+mn-ea"/>
              </a:rPr>
              <a:t>线程名称</a:t>
            </a:r>
            <a:endParaRPr>
              <a:sym typeface="+mn-ea"/>
            </a:endParaRPr>
          </a:p>
          <a:p>
            <a:pPr lvl="1"/>
            <a:r>
              <a:rPr>
                <a:sym typeface="+mn-ea"/>
              </a:rPr>
              <a:t>输出该日志的线程名称，一般在一个应用中一个同步请求由同一线程完成，输出线程名称可以在各个请求产生的日志中进行分类，便于分清当前请求上下文的日志。</a:t>
            </a:r>
            <a:endParaRPr>
              <a:sym typeface="+mn-ea"/>
            </a:endParaRPr>
          </a:p>
          <a:p>
            <a:r>
              <a:rPr>
                <a:sym typeface="+mn-ea"/>
              </a:rPr>
              <a:t>日志记录器名称</a:t>
            </a:r>
            <a:endParaRPr lang="zh-CN" altLang="en-US"/>
          </a:p>
          <a:p>
            <a:pPr lvl="1"/>
            <a:r>
              <a:rPr lang="zh-CN" altLang="en-US"/>
              <a:t>日志记录器名称一般使用类名，日志文件中可以输出简单的类名即可，看实际情况是否需要使用包名和行号等信息。主要用于看到日志后到哪个类中去找这个日志输出，便于定位问题所在。</a:t>
            </a:r>
            <a:endParaRPr lang="zh-CN" altLang="en-US"/>
          </a:p>
          <a:p>
            <a:pPr lvl="0"/>
            <a:r>
              <a:rPr lang="zh-CN" altLang="en-US"/>
              <a:t>日志内容</a:t>
            </a:r>
            <a:endParaRPr lang="zh-CN" altLang="en-US"/>
          </a:p>
          <a:p>
            <a:pPr lvl="1"/>
            <a:r>
              <a:rPr>
                <a:sym typeface="+mn-ea"/>
              </a:rPr>
              <a:t>禁用 System.out.println和System.err.println</a:t>
            </a:r>
            <a:endParaRPr lang="zh-CN" altLang="en-US"/>
          </a:p>
          <a:p>
            <a:pPr lvl="1"/>
            <a:r>
              <a:rPr>
                <a:sym typeface="+mn-ea"/>
              </a:rPr>
              <a:t>变参替换日志拼接</a:t>
            </a:r>
            <a:endParaRPr lang="zh-CN" altLang="en-US"/>
          </a:p>
          <a:p>
            <a:pPr lvl="1"/>
            <a:r>
              <a:rPr>
                <a:sym typeface="+mn-ea"/>
              </a:rPr>
              <a:t>输出日志的对象，应在其类中实现快速的 toString 方法，以便于在日志输出时仅输出这个对象类名和 hashCode</a:t>
            </a:r>
            <a:endParaRPr lang="zh-CN" altLang="en-US"/>
          </a:p>
          <a:p>
            <a:pPr lvl="1"/>
            <a:r>
              <a:rPr>
                <a:sym typeface="+mn-ea"/>
              </a:rPr>
              <a:t>预防空指针:不要在日志中调用对象的方法获取值，除非确保该对象肯定不为 null，否则很有可能会因为日志的问题而导致应用产生空指针异常。</a:t>
            </a:r>
            <a:endParaRPr lang="zh-CN" altLang="en-US"/>
          </a:p>
          <a:p>
            <a:pPr lvl="1"/>
            <a:endParaRPr lang="zh-CN" altLang="en-US"/>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pPr lvl="0"/>
            <a:r>
              <a:rPr>
                <a:sym typeface="+mn-ea"/>
              </a:rPr>
              <a:t>异常堆栈</a:t>
            </a:r>
            <a:endParaRPr lang="zh-CN" altLang="en-US"/>
          </a:p>
          <a:p>
            <a:pPr lvl="1"/>
            <a:r>
              <a:rPr lang="zh-CN" altLang="en-US"/>
              <a:t>异常堆栈一般会出现在 ERROR 或者 WARN 级别的日志中，异常堆栈含有方法调用链的系统，以及异常产生的根源。异常堆栈的日志属于上一行日志的，在日志收集时需要将其划至上一行中。</a:t>
            </a:r>
            <a:endParaRPr lang="zh-CN" altLang="en-US"/>
          </a:p>
          <a:p>
            <a:r>
              <a:rPr lang="zh-CN" altLang="en-US"/>
              <a:t>日志文件</a:t>
            </a:r>
            <a:endParaRPr lang="zh-CN" altLang="en-US"/>
          </a:p>
          <a:p>
            <a:pPr lvl="1"/>
            <a:r>
              <a:rPr lang="zh-CN" altLang="en-US"/>
              <a:t>日志文件放置于固定的目录中，按照一定的模板进行命名，推荐的日志文件名称：</a:t>
            </a:r>
            <a:endParaRPr lang="zh-CN" altLang="en-US"/>
          </a:p>
          <a:p>
            <a:pPr lvl="2"/>
            <a:r>
              <a:rPr lang="zh-CN" altLang="en-US"/>
              <a:t>当前正在写入的日志文件名：&lt;应用名&gt;[-&lt;功能名&gt;].log</a:t>
            </a:r>
            <a:endParaRPr lang="zh-CN" altLang="en-US"/>
          </a:p>
          <a:p>
            <a:pPr lvl="2"/>
            <a:r>
              <a:rPr lang="zh-CN" altLang="en-US"/>
              <a:t>已经滚入历史的日志文件名：&lt;应用名&gt;[-&lt;功能名&gt;].log.&lt;yyyy-MM-dd&gt;</a:t>
            </a:r>
            <a:endParaRPr lang="zh-CN" altLang="en-US"/>
          </a:p>
          <a:p>
            <a:pPr lvl="0"/>
            <a:r>
              <a:rPr lang="zh-CN" altLang="en-US"/>
              <a:t>日志配置</a:t>
            </a:r>
            <a:endParaRPr lang="zh-CN" altLang="en-US"/>
          </a:p>
          <a:p>
            <a:pPr lvl="1"/>
            <a:r>
              <a:rPr lang="zh-CN" altLang="en-US"/>
              <a:t>根据不同的环境配置不同的日志输出方式：</a:t>
            </a:r>
            <a:endParaRPr lang="zh-CN" altLang="en-US"/>
          </a:p>
          <a:p>
            <a:pPr lvl="2"/>
            <a:r>
              <a:rPr lang="zh-CN" altLang="en-US"/>
              <a:t>本地调试可以将日志输出到控制台上</a:t>
            </a:r>
            <a:endParaRPr lang="zh-CN" altLang="en-US"/>
          </a:p>
          <a:p>
            <a:pPr lvl="2"/>
            <a:r>
              <a:rPr lang="zh-CN" altLang="en-US"/>
              <a:t>测试环境或者生产环境输出到文件中，每天产生一个文件，如果日志量庞大可以每个小时产生一个日志文件</a:t>
            </a:r>
            <a:endParaRPr lang="zh-CN" altLang="en-US"/>
          </a:p>
          <a:p>
            <a:pPr lvl="2"/>
            <a:r>
              <a:rPr lang="zh-CN" altLang="en-US"/>
              <a:t>生产环境中的文件输出，可以考虑使用异步文件输出，该种方式日志并不会马上刷新到文件中去，会产生日志延时，在停止应用时可能会导致一些还在内存中的日志未能及时刷新到文件中去而产生丢失，如果对于应用的要求并不是非常高的话，可暂不考虑异步日志</a:t>
            </a:r>
            <a:endParaRPr lang="zh-CN" altLang="en-US"/>
          </a:p>
          <a:p>
            <a:pPr marL="0" indent="0">
              <a:buNone/>
            </a:pPr>
            <a:endParaRPr lang="zh-CN" altLang="en-US"/>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日志级别</a:t>
            </a:r>
            <a:endParaRPr lang="zh-CN" altLang="en-US"/>
          </a:p>
        </p:txBody>
      </p:sp>
      <p:sp>
        <p:nvSpPr>
          <p:cNvPr id="3" name="内容占位符 2"/>
          <p:cNvSpPr>
            <a:spLocks noGrp="1"/>
          </p:cNvSpPr>
          <p:nvPr>
            <p:ph idx="1"/>
          </p:nvPr>
        </p:nvSpPr>
        <p:spPr/>
        <p:txBody>
          <a:bodyPr/>
          <a:p>
            <a:r>
              <a:rPr lang="zh-CN" altLang="en-US"/>
              <a:t>日志的输出都是分级别的，不同的设置不同的场合打印不同的日志。主要有以下四个级别：</a:t>
            </a:r>
            <a:endParaRPr lang="zh-CN" altLang="en-US"/>
          </a:p>
          <a:p>
            <a:pPr lvl="1"/>
            <a:r>
              <a:rPr lang="zh-CN" altLang="en-US"/>
              <a:t>DEBUG：DEUBG 级别的主要输出调试性质的内容，该级别日志主要用于在开发、测试阶段输出。该级别的日志应尽可能地详尽，开发人员可以将各类详细信息记录到DEBUG里，起到调试的作用，包括参数信息，调试细节信息，返回值信息等等，便于在开发、测试阶段出现问题或者异常时，对其进行分析。</a:t>
            </a:r>
            <a:endParaRPr lang="zh-CN" altLang="en-US"/>
          </a:p>
          <a:p>
            <a:pPr lvl="1"/>
            <a:r>
              <a:rPr lang="zh-CN" altLang="en-US"/>
              <a:t>INFO：INFO日志主要记录系统关键信息，旨在保留系统正常工作期间关键运行指标，开发人员可以将初始化系统配置、业务状态变化信息，或者用户业务流程中的核心处理记录到INFO日志中，方便日常运维工作以及错误回溯时上下文场景复现。建议在项目完成后，在测试环境将日志级别调成 INFO，然后通过 INFO 级别的信息看看是否能了解这个应用的运用情况，如果出现问题后是否这些日志能否提供有用的排查问题的信息。</a:t>
            </a:r>
            <a:endParaRPr lang="zh-CN" altLang="en-US"/>
          </a:p>
          <a:p>
            <a:pPr lvl="1"/>
            <a:r>
              <a:rPr lang="zh-CN" altLang="en-US"/>
              <a:t>WARN：WARN 级别的主要输出警告性质的内容，这些内容是可以预知且是有规划的，比如，某个方法入参为空或者该参数的值不满足运行该方法的条件时。在 WARN 级别的时应输出较为详尽的信息，以便于事后对日志进行分析</a:t>
            </a:r>
            <a:endParaRPr lang="zh-CN" altLang="en-US"/>
          </a:p>
          <a:p>
            <a:pPr lvl="1"/>
            <a:r>
              <a:rPr lang="zh-CN" altLang="en-US"/>
              <a:t>ERROR：ERROR 级别主要针对于一些不可预知的信息，诸如：错误、异常等，比如，在 catch 块中抓获的网络通信、数据库连接等异常，若异常对系统的整个流程影响不大，可以使用 WARN 级别日志输出。在输出 ERROR 级别的日志时，尽量多地输出方法入参数、方法执行过程中产生的对象等数据，在带有错误、异常对象的数据时，需要将该对象一并输出</a:t>
            </a:r>
            <a:endParaRPr lang="zh-CN" altLang="en-US"/>
          </a:p>
          <a:p>
            <a:pPr marL="342900" lvl="1" indent="0">
              <a:buNone/>
            </a:pPr>
            <a:endParaRPr lang="zh-CN" altLang="en-US"/>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INFO和DEBUG的选择</a:t>
            </a:r>
            <a:endParaRPr lang="zh-CN" altLang="en-US"/>
          </a:p>
        </p:txBody>
      </p:sp>
      <p:sp>
        <p:nvSpPr>
          <p:cNvPr id="3" name="内容占位符 2"/>
          <p:cNvSpPr>
            <a:spLocks noGrp="1"/>
          </p:cNvSpPr>
          <p:nvPr>
            <p:ph idx="1"/>
          </p:nvPr>
        </p:nvSpPr>
        <p:spPr/>
        <p:txBody>
          <a:bodyPr/>
          <a:p>
            <a:r>
              <a:rPr lang="zh-CN" altLang="en-US"/>
              <a:t>DEBUG级别比INFO低，包含调试时更详细的了解系统运行状态的东西，比如变量的值等等，都可以输出到DEBUG日志里。 INFO是在线日志默认的输出级别，反馈系统的当前状态给最终用户看的。输出的信息，应该对最终用户具有实际意义的。从功能角度上说，Info输出的信息可以看作是软件产品的一部分，所以需要谨慎对待，不可随便输出。尝试记录INFO日志时不妨在头脑中模拟线上运行，如果这条日志会被频繁打印或者大部分时间对于纠错起不到作用，就应当考虑下调为DEBUG级别。</a:t>
            </a:r>
            <a:endParaRPr lang="zh-CN" altLang="en-US"/>
          </a:p>
          <a:p>
            <a:pPr lvl="1"/>
            <a:r>
              <a:rPr lang="zh-CN" altLang="en-US"/>
              <a:t>由于info及debug日志打印量远大于ERROR，出于前文日志性能的考虑，如果代码为核心代码，执行频率非常高，务必推敲日志设计是否合理，是否需要下调为DEBUG级别日志。</a:t>
            </a:r>
            <a:endParaRPr lang="zh-CN" altLang="en-US"/>
          </a:p>
          <a:p>
            <a:pPr lvl="1"/>
            <a:r>
              <a:rPr lang="zh-CN" altLang="en-US"/>
              <a:t>注意日志的可读性，不妨在写完代码review这条日志是否通顺，能否提供真正有意义的信息。</a:t>
            </a:r>
            <a:endParaRPr lang="zh-CN" altLang="en-US"/>
          </a:p>
          <a:p>
            <a:pPr lvl="1"/>
            <a:r>
              <a:rPr lang="zh-CN" altLang="en-US"/>
              <a:t>日志输出是多线程公用的，如果有另外一个线程正在输出日志，上面的记录就会被打断，最终显示输出和预想的就会不一致。</a:t>
            </a:r>
            <a:endParaRPr lang="zh-CN" altLang="en-US"/>
          </a:p>
          <a:p>
            <a:pPr marL="342900" lvl="1" indent="0">
              <a:buNone/>
            </a:pPr>
            <a:endParaRPr lang="zh-CN" altLang="en-US"/>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WARN,ERROR的选择</a:t>
            </a:r>
            <a:endParaRPr lang="zh-CN" altLang="en-US"/>
          </a:p>
        </p:txBody>
      </p:sp>
      <p:sp>
        <p:nvSpPr>
          <p:cNvPr id="3" name="内容占位符 2"/>
          <p:cNvSpPr>
            <a:spLocks noGrp="1"/>
          </p:cNvSpPr>
          <p:nvPr>
            <p:ph idx="1"/>
          </p:nvPr>
        </p:nvSpPr>
        <p:spPr>
          <a:xfrm>
            <a:off x="669883" y="937268"/>
            <a:ext cx="10852237" cy="5388907"/>
          </a:xfrm>
        </p:spPr>
        <p:txBody>
          <a:bodyPr/>
          <a:p>
            <a:r>
              <a:rPr lang="zh-CN" altLang="en-US"/>
              <a:t>当方法或者功能处理过程中产生不符合预期结果或者有框架报错时可以考虑使用，常见问题处理方法包括：</a:t>
            </a:r>
            <a:endParaRPr lang="zh-CN" altLang="en-US"/>
          </a:p>
          <a:p>
            <a:pPr lvl="1"/>
            <a:r>
              <a:rPr lang="zh-CN" altLang="en-US"/>
              <a:t>增加判断处理逻辑，尝试本地解决：增加逻辑判断吞掉报警永远是最优选择。</a:t>
            </a:r>
            <a:endParaRPr lang="zh-CN" altLang="en-US"/>
          </a:p>
          <a:p>
            <a:pPr lvl="1"/>
            <a:r>
              <a:rPr lang="zh-CN" altLang="en-US"/>
              <a:t>抛出异常，交给上层逻辑解决</a:t>
            </a:r>
            <a:endParaRPr lang="zh-CN" altLang="en-US"/>
          </a:p>
          <a:p>
            <a:pPr lvl="1"/>
            <a:r>
              <a:rPr lang="zh-CN" altLang="en-US"/>
              <a:t>记录日志，报警提醒</a:t>
            </a:r>
            <a:endParaRPr lang="zh-CN" altLang="en-US"/>
          </a:p>
          <a:p>
            <a:pPr lvl="1"/>
            <a:r>
              <a:rPr lang="zh-CN" altLang="en-US"/>
              <a:t>使用返回码包装错误做返回</a:t>
            </a:r>
            <a:endParaRPr lang="zh-CN" altLang="en-US"/>
          </a:p>
          <a:p>
            <a:pPr lvl="0"/>
            <a:r>
              <a:rPr lang="zh-CN" altLang="en-US"/>
              <a:t>一般来说，WARN级别不会短信报警，ERROR级别则会短信报警甚至电话报警，ERROR级别的日志意味着系统中发生了非常严重的问题，必须有人马上处理，比如数据库不可用，系统的关键业务流程走不下去等等。</a:t>
            </a:r>
            <a:endParaRPr lang="zh-CN" altLang="en-US"/>
          </a:p>
          <a:p>
            <a:pPr lvl="0"/>
            <a:r>
              <a:rPr lang="zh-CN" altLang="en-US"/>
              <a:t>WARN代表可恢复的异常，此次失败不影响下次业务的执行，开发人员会苦恼某些场景下几次失败可容忍，频率高的时候需要提醒，记录ERROR的结果是线上时不时出现容忍范围内的报警，这时报警是无意义的。但反之不记录ERROR日志，真正出现问题则不会有实时报警，错过最佳处理时机。</a:t>
            </a:r>
            <a:endParaRPr lang="zh-CN" altLang="en-US"/>
          </a:p>
          <a:p>
            <a:pPr lvl="0"/>
            <a:endParaRPr lang="zh-CN" altLang="en-US"/>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ERROR</a:t>
            </a:r>
            <a:endParaRPr lang="zh-CN" altLang="en-US"/>
          </a:p>
        </p:txBody>
      </p:sp>
      <p:sp>
        <p:nvSpPr>
          <p:cNvPr id="3" name="内容占位符 2"/>
          <p:cNvSpPr>
            <a:spLocks noGrp="1"/>
          </p:cNvSpPr>
          <p:nvPr>
            <p:ph idx="1"/>
          </p:nvPr>
        </p:nvSpPr>
        <p:spPr/>
        <p:txBody>
          <a:bodyPr/>
          <a:p>
            <a:pPr lvl="0"/>
            <a:r>
              <a:rPr sz="1800">
                <a:sym typeface="+mn-ea"/>
              </a:rPr>
              <a:t>强调ERROR报警</a:t>
            </a:r>
            <a:endParaRPr lang="zh-CN" altLang="en-US" sz="1800"/>
          </a:p>
          <a:p>
            <a:pPr lvl="1"/>
            <a:r>
              <a:rPr sz="1800">
                <a:sym typeface="+mn-ea"/>
              </a:rPr>
              <a:t>ERROR级别的日志打印通常伴随报警通知。ERROR的报出应该伴随着业务功能受损，即上面提到的系统中发生了非常严重的问题，必须有人马上处理。</a:t>
            </a:r>
            <a:endParaRPr lang="zh-CN" altLang="en-US" sz="1800"/>
          </a:p>
          <a:p>
            <a:pPr lvl="1"/>
            <a:r>
              <a:rPr sz="1800">
                <a:sym typeface="+mn-ea"/>
              </a:rPr>
              <a:t>ERROR日志目标</a:t>
            </a:r>
            <a:endParaRPr lang="zh-CN" altLang="en-US" sz="1800"/>
          </a:p>
          <a:p>
            <a:pPr lvl="1"/>
            <a:r>
              <a:rPr sz="1800">
                <a:sym typeface="+mn-ea"/>
              </a:rPr>
              <a:t>给处理者直接准确的信息：error信息形成自身闭环。</a:t>
            </a:r>
            <a:endParaRPr lang="zh-CN" altLang="en-US" sz="1800"/>
          </a:p>
          <a:p>
            <a:pPr lvl="0"/>
            <a:r>
              <a:rPr sz="1800">
                <a:sym typeface="+mn-ea"/>
              </a:rPr>
              <a:t>问题定位：</a:t>
            </a:r>
            <a:endParaRPr lang="zh-CN" altLang="en-US" sz="1800"/>
          </a:p>
          <a:p>
            <a:pPr lvl="1"/>
            <a:r>
              <a:rPr sz="1800">
                <a:sym typeface="+mn-ea"/>
              </a:rPr>
              <a:t>发生了什么问题，哪些功能受到影响</a:t>
            </a:r>
            <a:endParaRPr lang="zh-CN" altLang="en-US" sz="1800"/>
          </a:p>
          <a:p>
            <a:pPr lvl="1"/>
            <a:r>
              <a:rPr sz="1800">
                <a:sym typeface="+mn-ea"/>
              </a:rPr>
              <a:t>获取帮助信息：直接帮助信息或帮助信息的存储位置</a:t>
            </a:r>
            <a:endParaRPr lang="zh-CN" altLang="en-US" sz="1800"/>
          </a:p>
          <a:p>
            <a:pPr lvl="1"/>
            <a:r>
              <a:rPr sz="1800">
                <a:sym typeface="+mn-ea"/>
              </a:rPr>
              <a:t>通过报警知道解决方案或者找何人解决</a:t>
            </a:r>
            <a:endParaRPr lang="zh-CN" altLang="en-US" sz="1800"/>
          </a:p>
          <a:p>
            <a:endParaRPr lang="zh-CN" altLang="en-US"/>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日志使用规范</a:t>
            </a:r>
            <a:endParaRPr lang="zh-CN" altLang="en-US"/>
          </a:p>
        </p:txBody>
      </p:sp>
      <p:sp>
        <p:nvSpPr>
          <p:cNvPr id="3" name="内容占位符 2"/>
          <p:cNvSpPr>
            <a:spLocks noGrp="1"/>
          </p:cNvSpPr>
          <p:nvPr>
            <p:ph idx="1"/>
          </p:nvPr>
        </p:nvSpPr>
        <p:spPr/>
        <p:txBody>
          <a:bodyPr/>
          <a:p>
            <a:r>
              <a:rPr lang="zh-CN" altLang="en-US" sz="1600"/>
              <a:t>在一个对象中通常只使用一个Logger对象，Logger应该是static final的，只有在少数需要在构造函数中传递logger的情况下才使用private final。</a:t>
            </a:r>
            <a:endParaRPr lang="zh-CN" altLang="en-US" sz="1600"/>
          </a:p>
          <a:p>
            <a:r>
              <a:rPr lang="zh-CN" altLang="en-US" sz="1600"/>
              <a:t>不要使用具体的日志实现类</a:t>
            </a:r>
            <a:endParaRPr lang="zh-CN" altLang="en-US" sz="1600"/>
          </a:p>
          <a:p>
            <a:r>
              <a:rPr lang="zh-CN" altLang="en-US" sz="1600"/>
              <a:t>输出Exceptions的全部Throwable信息。因为log.error(msg)和log.error(msg,e.getMessage())这样的日志输出方法会丢失掉最重要的StackTrace信息。</a:t>
            </a:r>
            <a:endParaRPr lang="zh-CN" altLang="en-US" sz="1600"/>
          </a:p>
          <a:p>
            <a:r>
              <a:rPr lang="zh-CN" altLang="en-US" sz="1600"/>
              <a:t>不允许记录日志后又抛出异常。如捕获异常后又抛出了自定义业务异常，此时无需记录错误日志，由最终捕获方进行异常处理。不能又抛出异常，又打印错误日志，不然会造成重复输出日志。</a:t>
            </a:r>
            <a:endParaRPr lang="zh-CN" altLang="en-US" sz="1600"/>
          </a:p>
          <a:p>
            <a:r>
              <a:rPr lang="zh-CN" altLang="en-US" sz="1600"/>
              <a:t>不允许使用标准输出，包括System.out.println()和System.error.println()语句。因为这个只会打印到控制台，而不会记录到日志文件中，不方便管理日志。</a:t>
            </a:r>
            <a:endParaRPr lang="zh-CN" altLang="en-US" sz="1600"/>
          </a:p>
          <a:p>
            <a:r>
              <a:rPr lang="zh-CN" altLang="en-US" sz="1600"/>
              <a:t>不允许出现printStackTrace</a:t>
            </a:r>
            <a:endParaRPr lang="zh-CN" altLang="en-US" sz="1600"/>
          </a:p>
          <a:p>
            <a:r>
              <a:rPr lang="zh-CN" altLang="en-US" sz="1600"/>
              <a:t>禁止在线上环境开启debug级别日志输出</a:t>
            </a:r>
            <a:endParaRPr lang="zh-CN" altLang="en-US" sz="1600"/>
          </a:p>
          <a:p>
            <a:r>
              <a:rPr lang="zh-CN" altLang="en-US" sz="1600"/>
              <a:t>不要在大循环中打印日志</a:t>
            </a:r>
            <a:endParaRPr lang="zh-CN" altLang="en-US" sz="1600"/>
          </a:p>
          <a:p>
            <a:r>
              <a:rPr lang="zh-CN" altLang="en-US" sz="1600"/>
              <a:t>打印有意义的日志</a:t>
            </a:r>
            <a:endParaRPr lang="zh-CN" altLang="en-US" sz="1600"/>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Maven</a:t>
            </a:r>
            <a:r>
              <a:t>依赖</a:t>
            </a:r>
          </a:p>
        </p:txBody>
      </p:sp>
      <p:sp>
        <p:nvSpPr>
          <p:cNvPr id="3" name="内容占位符 2"/>
          <p:cNvSpPr>
            <a:spLocks noGrp="1"/>
          </p:cNvSpPr>
          <p:nvPr>
            <p:ph idx="1"/>
          </p:nvPr>
        </p:nvSpPr>
        <p:spPr/>
        <p:txBody>
          <a:bodyPr/>
          <a:p>
            <a:pPr marL="342900" lvl="1" indent="0">
              <a:lnSpc>
                <a:spcPct val="110000"/>
              </a:lnSpc>
              <a:buNone/>
            </a:pPr>
            <a:r>
              <a:rPr lang="zh-CN" altLang="en-US" sz="1000"/>
              <a:t>    &lt;!--门面--&gt;</a:t>
            </a:r>
            <a:endParaRPr lang="zh-CN" altLang="en-US" sz="1000"/>
          </a:p>
          <a:p>
            <a:pPr marL="342900" lvl="1" indent="0">
              <a:lnSpc>
                <a:spcPct val="110000"/>
              </a:lnSpc>
              <a:buNone/>
            </a:pPr>
            <a:r>
              <a:rPr lang="zh-CN" altLang="en-US" sz="1000"/>
              <a:t>    &lt;dependency&gt;</a:t>
            </a:r>
            <a:endParaRPr lang="zh-CN" altLang="en-US" sz="1000"/>
          </a:p>
          <a:p>
            <a:pPr marL="342900" lvl="1" indent="0">
              <a:lnSpc>
                <a:spcPct val="110000"/>
              </a:lnSpc>
              <a:buNone/>
            </a:pPr>
            <a:r>
              <a:rPr lang="zh-CN" altLang="en-US" sz="1000"/>
              <a:t>        &lt;groupId&gt;org.slf4j&lt;/groupId&gt;</a:t>
            </a:r>
            <a:endParaRPr lang="zh-CN" altLang="en-US" sz="1000"/>
          </a:p>
          <a:p>
            <a:pPr marL="342900" lvl="1" indent="0">
              <a:lnSpc>
                <a:spcPct val="110000"/>
              </a:lnSpc>
              <a:buNone/>
            </a:pPr>
            <a:r>
              <a:rPr lang="zh-CN" altLang="en-US" sz="1000"/>
              <a:t>        &lt;artifactId&gt;slf4j-api&lt;/artifactId&gt;</a:t>
            </a:r>
            <a:endParaRPr lang="zh-CN" altLang="en-US" sz="1000"/>
          </a:p>
          <a:p>
            <a:pPr marL="342900" lvl="1" indent="0">
              <a:lnSpc>
                <a:spcPct val="110000"/>
              </a:lnSpc>
              <a:buNone/>
            </a:pPr>
            <a:r>
              <a:rPr lang="zh-CN" altLang="en-US" sz="1000"/>
              <a:t>        &lt;version&gt;1.7.13&lt;/version&gt;</a:t>
            </a:r>
            <a:endParaRPr lang="zh-CN" altLang="en-US" sz="1000"/>
          </a:p>
          <a:p>
            <a:pPr marL="342900" lvl="1" indent="0">
              <a:lnSpc>
                <a:spcPct val="110000"/>
              </a:lnSpc>
              <a:buNone/>
            </a:pPr>
            <a:r>
              <a:rPr lang="zh-CN" altLang="en-US" sz="1000"/>
              <a:t>    &lt;/dependency&gt;</a:t>
            </a:r>
            <a:endParaRPr lang="zh-CN" altLang="en-US" sz="1000"/>
          </a:p>
          <a:p>
            <a:pPr marL="342900" lvl="1" indent="0">
              <a:lnSpc>
                <a:spcPct val="110000"/>
              </a:lnSpc>
              <a:buNone/>
            </a:pPr>
            <a:r>
              <a:rPr sz="1000">
                <a:sym typeface="+mn-ea"/>
              </a:rPr>
              <a:t>&lt;!--桥接--&gt;</a:t>
            </a:r>
            <a:endParaRPr lang="zh-CN" altLang="en-US" sz="1000"/>
          </a:p>
          <a:p>
            <a:pPr marL="342900" lvl="1" indent="0">
              <a:lnSpc>
                <a:spcPct val="110000"/>
              </a:lnSpc>
              <a:buNone/>
            </a:pPr>
            <a:r>
              <a:rPr sz="1000">
                <a:sym typeface="+mn-ea"/>
              </a:rPr>
              <a:t>    &lt;dependency&gt;</a:t>
            </a:r>
            <a:endParaRPr lang="zh-CN" altLang="en-US" sz="1000"/>
          </a:p>
          <a:p>
            <a:pPr marL="342900" lvl="1" indent="0">
              <a:lnSpc>
                <a:spcPct val="110000"/>
              </a:lnSpc>
              <a:buNone/>
            </a:pPr>
            <a:r>
              <a:rPr sz="1000">
                <a:sym typeface="+mn-ea"/>
              </a:rPr>
              <a:t>        &lt;groupId&gt;org.slf4j&lt;/groupId&gt;</a:t>
            </a:r>
            <a:endParaRPr lang="zh-CN" altLang="en-US" sz="1000"/>
          </a:p>
          <a:p>
            <a:pPr marL="342900" lvl="1" indent="0">
              <a:lnSpc>
                <a:spcPct val="110000"/>
              </a:lnSpc>
              <a:buNone/>
            </a:pPr>
            <a:r>
              <a:rPr sz="1000">
                <a:sym typeface="+mn-ea"/>
              </a:rPr>
              <a:t>        &lt;artifactId&gt;slf4j-log4j12&lt;/artifactId&gt;</a:t>
            </a:r>
            <a:endParaRPr lang="zh-CN" altLang="en-US" sz="1000"/>
          </a:p>
          <a:p>
            <a:pPr marL="342900" lvl="1" indent="0">
              <a:lnSpc>
                <a:spcPct val="110000"/>
              </a:lnSpc>
              <a:buNone/>
            </a:pPr>
            <a:r>
              <a:rPr sz="1000">
                <a:sym typeface="+mn-ea"/>
              </a:rPr>
              <a:t>        &lt;version&gt;1.7.25&lt;/version&gt;</a:t>
            </a:r>
            <a:endParaRPr lang="zh-CN" altLang="en-US" sz="1000"/>
          </a:p>
          <a:p>
            <a:pPr marL="342900" lvl="1" indent="0">
              <a:lnSpc>
                <a:spcPct val="110000"/>
              </a:lnSpc>
              <a:buNone/>
            </a:pPr>
            <a:r>
              <a:rPr sz="1000">
                <a:sym typeface="+mn-ea"/>
              </a:rPr>
              <a:t>    &lt;/dependency</a:t>
            </a:r>
            <a:r>
              <a:rPr lang="en-US" altLang="zh-CN" sz="1000">
                <a:sym typeface="+mn-ea"/>
              </a:rPr>
              <a:t>&gt;</a:t>
            </a:r>
            <a:endParaRPr lang="zh-CN" altLang="en-US" sz="1000"/>
          </a:p>
          <a:p>
            <a:pPr marL="342900" lvl="1" indent="0">
              <a:lnSpc>
                <a:spcPct val="110000"/>
              </a:lnSpc>
              <a:buNone/>
            </a:pPr>
            <a:r>
              <a:rPr sz="1000">
                <a:sym typeface="+mn-ea"/>
              </a:rPr>
              <a:t>    &lt;!--实现类--&gt;</a:t>
            </a:r>
            <a:endParaRPr lang="zh-CN" altLang="en-US" sz="1000"/>
          </a:p>
          <a:p>
            <a:pPr marL="342900" lvl="1" indent="0">
              <a:lnSpc>
                <a:spcPct val="110000"/>
              </a:lnSpc>
              <a:buNone/>
            </a:pPr>
            <a:r>
              <a:rPr sz="1000">
                <a:sym typeface="+mn-ea"/>
              </a:rPr>
              <a:t>    &lt;dependency&gt;</a:t>
            </a:r>
            <a:endParaRPr lang="zh-CN" altLang="en-US" sz="1000"/>
          </a:p>
          <a:p>
            <a:pPr marL="342900" lvl="1" indent="0">
              <a:lnSpc>
                <a:spcPct val="110000"/>
              </a:lnSpc>
              <a:buNone/>
            </a:pPr>
            <a:r>
              <a:rPr sz="1000">
                <a:sym typeface="+mn-ea"/>
              </a:rPr>
              <a:t>        &lt;groupId&gt;log4j&lt;/groupId&gt;</a:t>
            </a:r>
            <a:endParaRPr lang="zh-CN" altLang="en-US" sz="1000"/>
          </a:p>
          <a:p>
            <a:pPr marL="342900" lvl="1" indent="0">
              <a:lnSpc>
                <a:spcPct val="110000"/>
              </a:lnSpc>
              <a:buNone/>
            </a:pPr>
            <a:r>
              <a:rPr sz="1000">
                <a:sym typeface="+mn-ea"/>
              </a:rPr>
              <a:t>        &lt;artifactId&gt;log4j&lt;/artifactId&gt;</a:t>
            </a:r>
            <a:endParaRPr lang="zh-CN" altLang="en-US" sz="1000"/>
          </a:p>
          <a:p>
            <a:pPr marL="342900" lvl="1" indent="0">
              <a:lnSpc>
                <a:spcPct val="110000"/>
              </a:lnSpc>
              <a:buNone/>
            </a:pPr>
            <a:r>
              <a:rPr sz="1000">
                <a:sym typeface="+mn-ea"/>
              </a:rPr>
              <a:t>        &lt;version&gt;1.2.1</a:t>
            </a:r>
            <a:r>
              <a:rPr lang="en-US" altLang="zh-CN" sz="1000">
                <a:sym typeface="+mn-ea"/>
              </a:rPr>
              <a:t>6</a:t>
            </a:r>
            <a:r>
              <a:rPr sz="1000">
                <a:sym typeface="+mn-ea"/>
              </a:rPr>
              <a:t>&lt;/version&gt;</a:t>
            </a:r>
            <a:endParaRPr lang="zh-CN" altLang="en-US" sz="1000"/>
          </a:p>
          <a:p>
            <a:pPr marL="342900" lvl="1" indent="0">
              <a:lnSpc>
                <a:spcPct val="110000"/>
              </a:lnSpc>
              <a:buNone/>
            </a:pPr>
            <a:r>
              <a:rPr sz="1000">
                <a:sym typeface="+mn-ea"/>
              </a:rPr>
              <a:t>    &lt;/dependency&gt;</a:t>
            </a:r>
            <a:endParaRPr lang="zh-CN" altLang="en-US" sz="1000"/>
          </a:p>
          <a:p>
            <a:pPr marL="342900" lvl="1" indent="0">
              <a:buNone/>
            </a:pPr>
            <a:endParaRPr lang="zh-CN" altLang="en-US"/>
          </a:p>
          <a:p>
            <a:pPr marL="342900" lvl="1" indent="0">
              <a:buNone/>
            </a:pPr>
            <a:r>
              <a:rPr lang="zh-CN" altLang="en-US"/>
              <a:t>    </a:t>
            </a:r>
            <a:endParaRPr lang="zh-CN" altLang="en-US"/>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t>与</a:t>
            </a:r>
            <a:r>
              <a:rPr lang="en-US" altLang="zh-CN"/>
              <a:t>mybatis</a:t>
            </a:r>
            <a:r>
              <a:t>整合</a:t>
            </a:r>
          </a:p>
        </p:txBody>
      </p:sp>
      <p:sp>
        <p:nvSpPr>
          <p:cNvPr id="3" name="内容占位符 2"/>
          <p:cNvSpPr>
            <a:spLocks noGrp="1"/>
          </p:cNvSpPr>
          <p:nvPr>
            <p:ph idx="1"/>
          </p:nvPr>
        </p:nvSpPr>
        <p:spPr/>
        <p:txBody>
          <a:bodyPr/>
          <a:p>
            <a:pPr lvl="0">
              <a:lnSpc>
                <a:spcPct val="110000"/>
              </a:lnSpc>
            </a:pPr>
            <a:r>
              <a:rPr sz="1285"/>
              <a:t>在</a:t>
            </a:r>
            <a:r>
              <a:rPr lang="en-US" altLang="zh-CN" sz="1285"/>
              <a:t>resource</a:t>
            </a:r>
            <a:r>
              <a:rPr sz="1285"/>
              <a:t>文件夹中创建</a:t>
            </a:r>
            <a:r>
              <a:rPr lang="en-US" altLang="zh-CN" sz="1285"/>
              <a:t>log4j.properties</a:t>
            </a:r>
            <a:r>
              <a:rPr sz="1285"/>
              <a:t>文件，内容如下：</a:t>
            </a:r>
            <a:endParaRPr sz="1285"/>
          </a:p>
          <a:p>
            <a:pPr marL="342900" lvl="1" indent="0">
              <a:lnSpc>
                <a:spcPct val="110000"/>
              </a:lnSpc>
              <a:buNone/>
            </a:pPr>
            <a:r>
              <a:rPr sz="1000"/>
              <a:t>log4j.rootLogger=DEBUG, stdout, D, E</a:t>
            </a:r>
            <a:endParaRPr sz="1000"/>
          </a:p>
          <a:p>
            <a:pPr marL="342900" lvl="1" indent="0">
              <a:lnSpc>
                <a:spcPct val="110000"/>
              </a:lnSpc>
              <a:buNone/>
            </a:pPr>
            <a:r>
              <a:rPr sz="1000"/>
              <a:t>log4j.appender.stdout=org.apache.log4j.ConsoleAppender</a:t>
            </a:r>
            <a:endParaRPr sz="1000"/>
          </a:p>
          <a:p>
            <a:pPr marL="342900" lvl="1" indent="0">
              <a:lnSpc>
                <a:spcPct val="110000"/>
              </a:lnSpc>
              <a:buNone/>
            </a:pPr>
            <a:r>
              <a:rPr sz="1000"/>
              <a:t>log4j.appender.stdout.layout=org.apache.log4j.PatternLayout</a:t>
            </a:r>
            <a:endParaRPr sz="1000"/>
          </a:p>
          <a:p>
            <a:pPr marL="342900" lvl="1" indent="0">
              <a:lnSpc>
                <a:spcPct val="110000"/>
              </a:lnSpc>
              <a:buNone/>
            </a:pPr>
            <a:r>
              <a:rPr sz="1000"/>
              <a:t>log4j.appender.stdout.layout.ConversionPattern=%5p [%t] - %m%n</a:t>
            </a:r>
            <a:endParaRPr sz="1000"/>
          </a:p>
          <a:p>
            <a:pPr marL="342900" lvl="1" indent="0">
              <a:lnSpc>
                <a:spcPct val="110000"/>
              </a:lnSpc>
              <a:buNone/>
            </a:pPr>
            <a:endParaRPr sz="1000"/>
          </a:p>
          <a:p>
            <a:pPr marL="342900" lvl="1" indent="0">
              <a:lnSpc>
                <a:spcPct val="110000"/>
              </a:lnSpc>
              <a:buNone/>
            </a:pPr>
            <a:r>
              <a:rPr sz="1000"/>
              <a:t>log4j.appender.D = org.apache.log4j.DailyRollingFileAppender    </a:t>
            </a:r>
            <a:endParaRPr sz="1000"/>
          </a:p>
          <a:p>
            <a:pPr marL="342900" lvl="1" indent="0">
              <a:lnSpc>
                <a:spcPct val="110000"/>
              </a:lnSpc>
              <a:buNone/>
            </a:pPr>
            <a:r>
              <a:rPr sz="1000"/>
              <a:t>log4j.appender.D.File = D://logs/log.log    </a:t>
            </a:r>
            <a:endParaRPr sz="1000"/>
          </a:p>
          <a:p>
            <a:pPr marL="342900" lvl="1" indent="0">
              <a:lnSpc>
                <a:spcPct val="110000"/>
              </a:lnSpc>
              <a:buNone/>
            </a:pPr>
            <a:r>
              <a:rPr sz="1000"/>
              <a:t>log4j.appender.D.Append = true    </a:t>
            </a:r>
            <a:endParaRPr sz="1000"/>
          </a:p>
          <a:p>
            <a:pPr marL="342900" lvl="1" indent="0">
              <a:lnSpc>
                <a:spcPct val="110000"/>
              </a:lnSpc>
              <a:buNone/>
            </a:pPr>
            <a:r>
              <a:rPr sz="1000"/>
              <a:t>log4j.appender.D.Threshold = DEBUG     </a:t>
            </a:r>
            <a:endParaRPr sz="1000"/>
          </a:p>
          <a:p>
            <a:pPr marL="342900" lvl="1" indent="0">
              <a:lnSpc>
                <a:spcPct val="110000"/>
              </a:lnSpc>
              <a:buNone/>
            </a:pPr>
            <a:r>
              <a:rPr sz="1000"/>
              <a:t>log4j.appender.D.layout = org.apache.log4j.PatternLayout    </a:t>
            </a:r>
            <a:endParaRPr sz="1000"/>
          </a:p>
          <a:p>
            <a:pPr marL="342900" lvl="1" indent="0">
              <a:lnSpc>
                <a:spcPct val="110000"/>
              </a:lnSpc>
              <a:buNone/>
            </a:pPr>
            <a:r>
              <a:rPr sz="1000"/>
              <a:t>log4j.appender.D.layout.ConversionPattern = %-d{yyyy-MM-dd HH:mm:ss}  [ %t:%r ] - [ %p ]  %m%n    </a:t>
            </a:r>
            <a:endParaRPr sz="1000"/>
          </a:p>
          <a:p>
            <a:pPr marL="342900" lvl="1" indent="0">
              <a:lnSpc>
                <a:spcPct val="110000"/>
              </a:lnSpc>
              <a:buNone/>
            </a:pPr>
            <a:endParaRPr sz="1000"/>
          </a:p>
          <a:p>
            <a:pPr marL="342900" lvl="1" indent="0">
              <a:lnSpc>
                <a:spcPct val="110000"/>
              </a:lnSpc>
              <a:buNone/>
            </a:pPr>
            <a:r>
              <a:rPr sz="1000"/>
              <a:t>log4j.appender.E = org.apache.log4j.DailyRollingFileAppender    </a:t>
            </a:r>
            <a:endParaRPr sz="1000"/>
          </a:p>
          <a:p>
            <a:pPr marL="342900" lvl="1" indent="0">
              <a:lnSpc>
                <a:spcPct val="110000"/>
              </a:lnSpc>
              <a:buNone/>
            </a:pPr>
            <a:r>
              <a:rPr sz="1000"/>
              <a:t>log4j.appender.E.File =D://logs/error.log     </a:t>
            </a:r>
            <a:endParaRPr sz="1000"/>
          </a:p>
          <a:p>
            <a:pPr marL="342900" lvl="1" indent="0">
              <a:lnSpc>
                <a:spcPct val="110000"/>
              </a:lnSpc>
              <a:buNone/>
            </a:pPr>
            <a:r>
              <a:rPr sz="1000"/>
              <a:t>log4j.appender.E.Append = true    </a:t>
            </a:r>
            <a:endParaRPr sz="1000"/>
          </a:p>
          <a:p>
            <a:pPr marL="342900" lvl="1" indent="0">
              <a:lnSpc>
                <a:spcPct val="110000"/>
              </a:lnSpc>
              <a:buNone/>
            </a:pPr>
            <a:r>
              <a:rPr sz="1000"/>
              <a:t>log4j.appender.E.Threshold = ERROR     </a:t>
            </a:r>
            <a:endParaRPr sz="1000"/>
          </a:p>
          <a:p>
            <a:pPr marL="342900" lvl="1" indent="0">
              <a:lnSpc>
                <a:spcPct val="110000"/>
              </a:lnSpc>
              <a:buNone/>
            </a:pPr>
            <a:r>
              <a:rPr sz="1000"/>
              <a:t>log4j.appender.E.layout = org.apache.log4j.PatternLayout    </a:t>
            </a:r>
            <a:endParaRPr sz="1000"/>
          </a:p>
          <a:p>
            <a:pPr marL="342900" lvl="1" indent="0">
              <a:lnSpc>
                <a:spcPct val="110000"/>
              </a:lnSpc>
              <a:buNone/>
            </a:pPr>
            <a:r>
              <a:rPr sz="1000"/>
              <a:t>log4j.appender.E.layout.ConversionPattern = %-d{yyyy-MM-dd HH:mm:ss}  [ %t:%r ] - [ %p ]  %m%n</a:t>
            </a:r>
            <a:r>
              <a:t>  </a:t>
            </a: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1"/>
          </p:cNvSpPr>
          <p:nvPr>
            <p:ph type="title"/>
          </p:nvPr>
        </p:nvSpPr>
        <p:spPr/>
        <p:txBody>
          <a:bodyPr/>
          <a:p>
            <a:r>
              <a:rPr lang="zh-CN" altLang="en-US"/>
              <a:t>主要内容</a:t>
            </a:r>
            <a:r>
              <a:rPr lang="en-US" altLang="zh-CN"/>
              <a:t>	</a:t>
            </a:r>
            <a:endParaRPr lang="en-US" altLang="zh-CN"/>
          </a:p>
        </p:txBody>
      </p:sp>
      <p:sp>
        <p:nvSpPr>
          <p:cNvPr id="5" name="内容占位符 4"/>
          <p:cNvSpPr>
            <a:spLocks noGrp="1"/>
          </p:cNvSpPr>
          <p:nvPr>
            <p:ph idx="1"/>
          </p:nvPr>
        </p:nvSpPr>
        <p:spPr/>
        <p:txBody>
          <a:bodyPr/>
          <a:p>
            <a:r>
              <a:rPr lang="zh-CN" altLang="en-US"/>
              <a:t>日志简介</a:t>
            </a:r>
            <a:endParaRPr lang="zh-CN" altLang="en-US"/>
          </a:p>
          <a:p>
            <a:r>
              <a:rPr lang="zh-CN" altLang="en-US"/>
              <a:t>日志框架</a:t>
            </a:r>
            <a:endParaRPr lang="zh-CN" altLang="en-US"/>
          </a:p>
          <a:p>
            <a:r>
              <a:rPr lang="zh-CN" altLang="en-US"/>
              <a:t>记录日志的时机</a:t>
            </a:r>
            <a:endParaRPr lang="zh-CN" altLang="en-US"/>
          </a:p>
          <a:p>
            <a:r>
              <a:rPr lang="zh-CN" altLang="en-US"/>
              <a:t>日志实践</a:t>
            </a:r>
            <a:endParaRPr lang="zh-CN" altLang="en-US"/>
          </a:p>
          <a:p>
            <a:endParaRPr lang="zh-CN" altLang="en-US"/>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什么是日志</a:t>
            </a:r>
            <a:endParaRPr lang="zh-CN" altLang="en-US"/>
          </a:p>
        </p:txBody>
      </p:sp>
      <p:sp>
        <p:nvSpPr>
          <p:cNvPr id="3" name="内容占位符 2"/>
          <p:cNvSpPr>
            <a:spLocks noGrp="1"/>
          </p:cNvSpPr>
          <p:nvPr>
            <p:ph idx="1"/>
          </p:nvPr>
        </p:nvSpPr>
        <p:spPr/>
        <p:txBody>
          <a:bodyPr/>
          <a:p>
            <a:r>
              <a:rPr lang="zh-CN" altLang="en-US"/>
              <a:t>记录程序的运行轨迹，方便查找关键信息，也方便快速定位解决问题</a:t>
            </a:r>
            <a:endParaRPr lang="zh-CN" altLang="en-US"/>
          </a:p>
          <a:p>
            <a:r>
              <a:rPr lang="zh-CN" altLang="en-US"/>
              <a:t>日志的作用就是在测试、生产环境没有 Debug 调试工具时开发和测试人员定位问题的手段。</a:t>
            </a:r>
            <a:endParaRPr lang="zh-CN" altLang="en-US"/>
          </a:p>
          <a:p>
            <a:r>
              <a:rPr lang="zh-CN" altLang="en-US"/>
              <a:t>日志大致有以下几种用途：</a:t>
            </a:r>
            <a:endParaRPr lang="zh-CN" altLang="en-US"/>
          </a:p>
          <a:p>
            <a:pPr lvl="1"/>
            <a:r>
              <a:rPr lang="zh-CN" altLang="en-US"/>
              <a:t>问题追踪：辅助排查和定位线上问题，优化程序运行性能。</a:t>
            </a:r>
            <a:endParaRPr lang="zh-CN" altLang="en-US"/>
          </a:p>
          <a:p>
            <a:pPr lvl="1"/>
            <a:r>
              <a:rPr lang="zh-CN" altLang="en-US"/>
              <a:t>状态监控：通过日志分析，可以监控系统的运行状态。</a:t>
            </a:r>
            <a:endParaRPr lang="zh-CN" altLang="en-US"/>
          </a:p>
          <a:p>
            <a:pPr lvl="1"/>
            <a:r>
              <a:rPr lang="zh-CN" altLang="en-US"/>
              <a:t>安全审计：审计主要体现在安全上，可以发现非授权的操作。</a:t>
            </a:r>
            <a:endParaRPr lang="zh-CN" altLang="en-US"/>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常用日志框架</a:t>
            </a:r>
            <a:endParaRPr lang="zh-CN" altLang="en-US"/>
          </a:p>
        </p:txBody>
      </p:sp>
      <p:sp>
        <p:nvSpPr>
          <p:cNvPr id="3" name="内容占位符 2"/>
          <p:cNvSpPr>
            <a:spLocks noGrp="1"/>
          </p:cNvSpPr>
          <p:nvPr>
            <p:ph idx="1"/>
          </p:nvPr>
        </p:nvSpPr>
        <p:spPr/>
        <p:txBody>
          <a:bodyPr/>
          <a:p>
            <a:r>
              <a:rPr lang="zh-CN" altLang="en-US"/>
              <a:t>Logging</a:t>
            </a:r>
            <a:endParaRPr lang="zh-CN" altLang="en-US"/>
          </a:p>
          <a:p>
            <a:pPr lvl="1"/>
            <a:r>
              <a:rPr lang="zh-CN" altLang="en-US"/>
              <a:t> Java 自带的日志工具类，在 JDK 1.5 开始就已经有了，在 java.util.logging 包下</a:t>
            </a:r>
            <a:endParaRPr lang="zh-CN" altLang="en-US"/>
          </a:p>
          <a:p>
            <a:r>
              <a:rPr lang="zh-CN" altLang="en-US"/>
              <a:t>commons-logging</a:t>
            </a:r>
            <a:endParaRPr lang="zh-CN" altLang="en-US"/>
          </a:p>
          <a:p>
            <a:pPr lvl="1"/>
            <a:r>
              <a:rPr lang="zh-CN" altLang="en-US"/>
              <a:t>日志的门面接口，它也是Apache 最早提供的日志门面接口，用户可以根据喜好选择不同的日志实现框架，而不必改动日志定义，这就是日志门面的好处，符合面对接口抽象编程</a:t>
            </a:r>
            <a:endParaRPr lang="zh-CN" altLang="en-US"/>
          </a:p>
          <a:p>
            <a:r>
              <a:rPr lang="zh-CN" altLang="en-US"/>
              <a:t>Slf4j</a:t>
            </a:r>
            <a:endParaRPr lang="zh-CN" altLang="en-US"/>
          </a:p>
          <a:p>
            <a:pPr lvl="1"/>
            <a:r>
              <a:rPr lang="zh-CN" altLang="en-US"/>
              <a:t>slf4j,英文全称为“Simple Logging Facade for Java”，为java提供的简单日志Facade。Facade门面，更底层一点说就是接口。它允许用户以自己的喜好，在工程中通过slf4j接入不同的日志系统</a:t>
            </a:r>
            <a:endParaRPr lang="zh-CN" altLang="en-US"/>
          </a:p>
          <a:p>
            <a:r>
              <a:rPr lang="zh-CN" altLang="en-US"/>
              <a:t>Log4j</a:t>
            </a:r>
            <a:endParaRPr lang="zh-CN" altLang="en-US"/>
          </a:p>
          <a:p>
            <a:pPr lvl="1"/>
            <a:r>
              <a:rPr lang="zh-CN" altLang="en-US"/>
              <a:t>Log4j 是 Apache 的一个开源日志框架，也是市场占有率最多的一个框架</a:t>
            </a:r>
            <a:endParaRPr lang="zh-CN" altLang="en-US"/>
          </a:p>
          <a:p>
            <a:r>
              <a:rPr lang="zh-CN" altLang="en-US"/>
              <a:t>Logback</a:t>
            </a:r>
            <a:endParaRPr lang="zh-CN" altLang="en-US"/>
          </a:p>
          <a:p>
            <a:pPr lvl="1"/>
            <a:r>
              <a:rPr lang="zh-CN" altLang="en-US"/>
              <a:t>Logback 是 Slf4j 的原生实现框架，同样也是出自 Log4j 一个人之手，但拥有比 log4j 更多的优点、特性和更做强的性能，现在基本都用来代替 log4j 成为主流。</a:t>
            </a:r>
            <a:endParaRPr lang="zh-CN" altLang="en-US"/>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如何选择日志框架</a:t>
            </a:r>
            <a:endParaRPr lang="zh-CN" altLang="en-US"/>
          </a:p>
        </p:txBody>
      </p:sp>
      <p:sp>
        <p:nvSpPr>
          <p:cNvPr id="3" name="内容占位符 2"/>
          <p:cNvSpPr>
            <a:spLocks noGrp="1"/>
          </p:cNvSpPr>
          <p:nvPr>
            <p:ph idx="1"/>
          </p:nvPr>
        </p:nvSpPr>
        <p:spPr/>
        <p:txBody>
          <a:bodyPr/>
          <a:p>
            <a:r>
              <a:rPr lang="zh-CN" altLang="en-US"/>
              <a:t>commons-loggin、slf4j 只是一种日志抽象门面，不是具体的日志框架。</a:t>
            </a:r>
            <a:endParaRPr lang="zh-CN" altLang="en-US"/>
          </a:p>
          <a:p>
            <a:r>
              <a:rPr lang="zh-CN" altLang="en-US"/>
              <a:t>log4j、logback 是具体的日志实现框架。</a:t>
            </a:r>
            <a:endParaRPr lang="zh-CN" altLang="en-US"/>
          </a:p>
          <a:p>
            <a:r>
              <a:rPr lang="zh-CN" altLang="en-US"/>
              <a:t>在比较关注性能的地方，选择Logback或自己实现高性能Logging API可能更合适。推荐：slf4j + logback.</a:t>
            </a:r>
            <a:endParaRPr lang="zh-CN" altLang="en-US"/>
          </a:p>
          <a:p>
            <a:r>
              <a:rPr lang="zh-CN" altLang="en-US"/>
              <a:t>在已经使用了Log4j的项目中，如果没有发现问题，继续使用可能是更合适的方式：推荐组合为：slf4j + log4j2.</a:t>
            </a:r>
            <a:endParaRPr lang="zh-CN" altLang="en-US"/>
          </a:p>
          <a:p>
            <a:r>
              <a:rPr lang="zh-CN" altLang="en-US"/>
              <a:t>如果不想有依赖则使用java.util.logging或框架容器已经提供的日志接口。</a:t>
            </a:r>
            <a:endParaRPr lang="zh-CN" altLang="en-US"/>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记录日志的时机</a:t>
            </a:r>
            <a:endParaRPr lang="zh-CN" altLang="en-US"/>
          </a:p>
        </p:txBody>
      </p:sp>
      <p:sp>
        <p:nvSpPr>
          <p:cNvPr id="3" name="内容占位符 2"/>
          <p:cNvSpPr>
            <a:spLocks noGrp="1"/>
          </p:cNvSpPr>
          <p:nvPr>
            <p:ph idx="1"/>
          </p:nvPr>
        </p:nvSpPr>
        <p:spPr/>
        <p:txBody>
          <a:bodyPr/>
          <a:p>
            <a:r>
              <a:rPr lang="zh-CN" altLang="en-US"/>
              <a:t>编程语言提示异常：</a:t>
            </a:r>
            <a:endParaRPr lang="zh-CN" altLang="en-US"/>
          </a:p>
          <a:p>
            <a:pPr lvl="1"/>
            <a:r>
              <a:rPr lang="zh-CN" altLang="en-US"/>
              <a:t>如今各类主流的编程语言都包括异常机制，业务相关的流行框架有完整的异常模块。这类捕获的异常是系统告知开发人员需要加以关注的，是质量非常高的报错。应当适当记录日志，根据实际结合业务的情况使用warn或者error级别。</a:t>
            </a:r>
            <a:endParaRPr lang="zh-CN" altLang="en-US"/>
          </a:p>
          <a:p>
            <a:r>
              <a:rPr lang="zh-CN" altLang="en-US"/>
              <a:t>业务流程预期不符：</a:t>
            </a:r>
            <a:endParaRPr lang="zh-CN" altLang="en-US"/>
          </a:p>
          <a:p>
            <a:pPr lvl="1"/>
            <a:r>
              <a:rPr lang="zh-CN" altLang="en-US"/>
              <a:t>除开平台以及编程语言异常之外，项目代码中结果与期望不符时也是日志场景之一，简单来说所有流程分支都可以加入考虑。取决于开发人员判断能否容忍情形发生。常见的合适场景包括外部参数不正确，数据处理问题导致返回码不在合理范围内等等。</a:t>
            </a:r>
            <a:endParaRPr lang="zh-CN" altLang="en-US"/>
          </a:p>
          <a:p>
            <a:r>
              <a:rPr lang="zh-CN" altLang="en-US"/>
              <a:t>系统核心角色，组件关键动作：</a:t>
            </a:r>
            <a:endParaRPr lang="zh-CN" altLang="en-US"/>
          </a:p>
          <a:p>
            <a:pPr lvl="1"/>
            <a:r>
              <a:rPr lang="zh-CN" altLang="en-US"/>
              <a:t>系统中核心角色触发的业务动作是需要多加关注的，是衡量系统正常运行的重要指标，建议记录INFO级别日志，比如电商系统用户从登录到下单的整个流程；微服务各服务节点交互；核心数据表增删改；核心组件运行等等，如果日志频度高或者打印量特别大，可以提炼关键点INFO记录，其余酌情考虑DEBUG级别。</a:t>
            </a:r>
            <a:endParaRPr lang="zh-CN" altLang="en-US"/>
          </a:p>
          <a:p>
            <a:r>
              <a:rPr lang="zh-CN" altLang="en-US"/>
              <a:t>系统初始化：</a:t>
            </a:r>
            <a:endParaRPr lang="zh-CN" altLang="en-US"/>
          </a:p>
          <a:p>
            <a:pPr lvl="1"/>
            <a:r>
              <a:rPr lang="zh-CN" altLang="en-US"/>
              <a:t>系统或者服务的启动参数。核心模块或者组件初始化过程中往往依赖一些关键配置，根据参数不同会提供不一样的服务。务必在这里记录INFO日志，打印出参数以及启动完成态服务表述。</a:t>
            </a:r>
            <a:endParaRPr lang="zh-CN" altLang="en-US"/>
          </a:p>
          <a:p>
            <a:endParaRPr lang="zh-CN" altLang="en-US"/>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日志变量的使用</a:t>
            </a:r>
            <a:endParaRPr lang="zh-CN" altLang="en-US"/>
          </a:p>
        </p:txBody>
      </p:sp>
      <p:sp>
        <p:nvSpPr>
          <p:cNvPr id="3" name="内容占位符 2"/>
          <p:cNvSpPr>
            <a:spLocks noGrp="1"/>
          </p:cNvSpPr>
          <p:nvPr>
            <p:ph idx="1"/>
          </p:nvPr>
        </p:nvSpPr>
        <p:spPr/>
        <p:txBody>
          <a:bodyPr/>
          <a:p>
            <a:r>
              <a:rPr lang="zh-CN" altLang="en-US"/>
              <a:t>日志变量往往不变，最好定义成final static，变量名用大写。</a:t>
            </a:r>
            <a:endParaRPr lang="zh-CN" altLang="en-US"/>
          </a:p>
          <a:p>
            <a:pPr lvl="1"/>
            <a:r>
              <a:rPr lang="zh-CN" altLang="en-US"/>
              <a:t>private static final Logger log = LoggerFactory.getLogger({SimpleClassName}.getClass());</a:t>
            </a:r>
            <a:endParaRPr lang="zh-CN" altLang="en-US"/>
          </a:p>
          <a:p>
            <a:r>
              <a:rPr lang="zh-CN" altLang="en-US"/>
              <a:t>通常一个类只有一个 log 对象，如果有父类可以将 log 定义在父类中。</a:t>
            </a:r>
            <a:endParaRPr lang="zh-CN" altLang="en-US"/>
          </a:p>
          <a:p>
            <a:r>
              <a:rPr lang="zh-CN" altLang="en-US"/>
              <a:t>日志变量类型定义为门面接口（如 slf4j 的 Logger），实现类可以是 Log4j、Logback 等日志实现框架，不要把实现类定义为变量类型，否则日志切换不方便，也不符合抽象编程思想。</a:t>
            </a:r>
            <a:endParaRPr lang="zh-CN" altLang="en-US"/>
          </a:p>
          <a:p>
            <a:endParaRPr lang="zh-CN" altLang="en-US"/>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日志格式</a:t>
            </a:r>
            <a:endParaRPr lang="zh-CN" altLang="en-US"/>
          </a:p>
        </p:txBody>
      </p:sp>
      <p:sp>
        <p:nvSpPr>
          <p:cNvPr id="3" name="内容占位符 2"/>
          <p:cNvSpPr>
            <a:spLocks noGrp="1"/>
          </p:cNvSpPr>
          <p:nvPr>
            <p:ph idx="1"/>
          </p:nvPr>
        </p:nvSpPr>
        <p:spPr/>
        <p:txBody>
          <a:bodyPr/>
          <a:p>
            <a:r>
              <a:rPr lang="zh-CN" altLang="en-US"/>
              <a:t>日志时间</a:t>
            </a:r>
            <a:endParaRPr lang="zh-CN" altLang="en-US"/>
          </a:p>
          <a:p>
            <a:r>
              <a:rPr lang="zh-CN" altLang="en-US"/>
              <a:t>调用链标识（可选）</a:t>
            </a:r>
            <a:endParaRPr lang="zh-CN" altLang="en-US"/>
          </a:p>
          <a:p>
            <a:r>
              <a:rPr lang="zh-CN" altLang="en-US"/>
              <a:t>线程名称</a:t>
            </a:r>
            <a:endParaRPr lang="zh-CN" altLang="en-US"/>
          </a:p>
          <a:p>
            <a:r>
              <a:rPr lang="zh-CN" altLang="en-US"/>
              <a:t>日志记录器名称</a:t>
            </a:r>
            <a:endParaRPr lang="zh-CN" altLang="en-US"/>
          </a:p>
          <a:p>
            <a:r>
              <a:rPr lang="zh-CN" altLang="en-US"/>
              <a:t>日志内容</a:t>
            </a:r>
            <a:endParaRPr lang="zh-CN" altLang="en-US"/>
          </a:p>
          <a:p>
            <a:r>
              <a:rPr lang="zh-CN" altLang="en-US"/>
              <a:t>异常堆栈（不一定有）</a:t>
            </a:r>
            <a:endParaRPr lang="zh-CN" altLang="en-US"/>
          </a:p>
          <a:p>
            <a:r>
              <a:rPr>
                <a:sym typeface="+mn-ea"/>
              </a:rPr>
              <a:t>日志级别</a:t>
            </a:r>
            <a:endParaRPr lang="zh-CN" altLang="en-US"/>
          </a:p>
          <a:p>
            <a:endParaRPr lang="zh-CN" altLang="en-US"/>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endParaRPr lang="zh-CN" altLang="en-US"/>
          </a:p>
        </p:txBody>
      </p:sp>
      <p:sp>
        <p:nvSpPr>
          <p:cNvPr id="3" name="内容占位符 2"/>
          <p:cNvSpPr>
            <a:spLocks noGrp="1"/>
          </p:cNvSpPr>
          <p:nvPr>
            <p:ph idx="1"/>
          </p:nvPr>
        </p:nvSpPr>
        <p:spPr/>
        <p:txBody>
          <a:bodyPr/>
          <a:p>
            <a:pPr marL="0" lvl="1"/>
            <a:r>
              <a:rPr sz="1800">
                <a:sym typeface="+mn-ea"/>
              </a:rPr>
              <a:t>日志时间</a:t>
            </a:r>
            <a:endParaRPr sz="1800">
              <a:sym typeface="+mn-ea"/>
            </a:endParaRPr>
          </a:p>
          <a:p>
            <a:pPr marL="457200" lvl="2"/>
            <a:r>
              <a:rPr sz="1800">
                <a:sym typeface="+mn-ea"/>
              </a:rPr>
              <a:t>作为日志产生的日期和时间，这个数据非常重要，一般精确到毫秒。由于线上一般配置为按天滚动日志文件，日期标识在文件名上，所以可以不放在这个时间中，使用 HH:mm:ss.SSS 格式即可。非要加上也未尝不可，格式推荐：yyyy-MM-dd HH:mm:ss.SSS</a:t>
            </a:r>
            <a:endParaRPr>
              <a:sym typeface="+mn-ea"/>
            </a:endParaRPr>
          </a:p>
          <a:p>
            <a:r>
              <a:rPr>
                <a:sym typeface="+mn-ea"/>
              </a:rPr>
              <a:t>调用链标识</a:t>
            </a:r>
            <a:endParaRPr lang="zh-CN" altLang="en-US"/>
          </a:p>
          <a:p>
            <a:pPr lvl="1"/>
            <a:r>
              <a:rPr lang="zh-CN" altLang="en-US"/>
              <a:t>在分布式应用中，用户的一个请求会调用若干个服务完成，这些服务可能还是嵌套调用的，因此完成一个请求的日志并不在一个应用的日志文件，而是分散在不同服务器上不同应用节点的日志文件中。该标识是为了串联一个请求在整个系统中的调用日志。</a:t>
            </a:r>
            <a:endParaRPr lang="zh-CN" altLang="en-US"/>
          </a:p>
          <a:p>
            <a:pPr lvl="1"/>
            <a:r>
              <a:rPr lang="zh-CN" altLang="en-US"/>
              <a:t>调用链标识格式：</a:t>
            </a:r>
            <a:endParaRPr lang="zh-CN" altLang="en-US"/>
          </a:p>
          <a:p>
            <a:pPr lvl="2"/>
            <a:r>
              <a:rPr lang="zh-CN" altLang="en-US"/>
              <a:t>唯一字符串（trace ID）</a:t>
            </a:r>
            <a:endParaRPr lang="zh-CN" altLang="en-US"/>
          </a:p>
          <a:p>
            <a:pPr lvl="2"/>
            <a:r>
              <a:rPr lang="zh-CN" altLang="en-US"/>
              <a:t>调用层级（span ID）</a:t>
            </a:r>
            <a:endParaRPr lang="zh-CN" altLang="en-US"/>
          </a:p>
          <a:p>
            <a:pPr lvl="2"/>
            <a:r>
              <a:rPr lang="zh-CN" altLang="en-US"/>
              <a:t>调用链标识作为可选项，无该数据时只输出 [] 即可。</a:t>
            </a:r>
            <a:endParaRPr lang="zh-CN" altLang="en-US"/>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BK_DARK_LIGHT" val="2"/>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1.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3.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4.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5.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6.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7.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8.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09.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9*i*1"/>
  <p:tag name="KSO_WM_UNIT_LAYERLEVEL" val="1"/>
  <p:tag name="KSO_WM_TAG_VERSION" val="1.0"/>
  <p:tag name="KSO_WM_BEAUTIFY_FLAG" val="#wm#"/>
  <p:tag name="KSO_WM_UNIT_BK_DARK_LIGHT"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0*i*1"/>
  <p:tag name="KSO_WM_UNIT_LAYERLEVEL" val="1"/>
  <p:tag name="KSO_WM_TAG_VERSION" val="1.0"/>
  <p:tag name="KSO_WM_BEAUTIFY_FLAG" val="#wm#"/>
  <p:tag name="KSO_WM_UNIT_BK_DARK_LIGHT"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BK_DARK_LIGHT" val="2"/>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5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7.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72.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1.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2606"/>
  <p:tag name="KSO_WM_TEMPLATE_THUMBS_INDEX" val="1、6、7、14、15"/>
  <p:tag name="KSO_WM_TEMPLATE_MASTER_THUMB_INDEX" val="12"/>
</p:tagLst>
</file>

<file path=ppt/tags/tag92.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3.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4.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5.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6.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7.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8.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ags/tag99.xml><?xml version="1.0" encoding="utf-8"?>
<p:tagLst xmlns:p="http://schemas.openxmlformats.org/presentationml/2006/main">
  <p:tag name="KSO_WM_BEAUTIFY_FLAG" val="#wm#"/>
  <p:tag name="KSO_WM_TEMPLATE_CATEGORY" val="custom"/>
  <p:tag name="KSO_WM_TEMPLATE_INDEX" val="20205081"/>
  <p:tag name="KSO_WM_SPECIAL_SOURCE" val="bdnull"/>
</p:tagLst>
</file>

<file path=ppt/theme/theme1.xml><?xml version="1.0" encoding="utf-8"?>
<a:theme xmlns:a="http://schemas.openxmlformats.org/drawingml/2006/main" name="1_Office 主题​​">
  <a:themeElements>
    <a:clrScheme name="黑白">
      <a:dk1>
        <a:srgbClr val="000000"/>
      </a:dk1>
      <a:lt1>
        <a:srgbClr val="FFFFFF"/>
      </a:lt1>
      <a:dk2>
        <a:srgbClr val="DEDEDE"/>
      </a:dk2>
      <a:lt2>
        <a:srgbClr val="EDEDED"/>
      </a:lt2>
      <a:accent1>
        <a:srgbClr val="000000"/>
      </a:accent1>
      <a:accent2>
        <a:srgbClr val="1F1F1F"/>
      </a:accent2>
      <a:accent3>
        <a:srgbClr val="464646"/>
      </a:accent3>
      <a:accent4>
        <a:srgbClr val="666666"/>
      </a:accent4>
      <a:accent5>
        <a:srgbClr val="8C8C8C"/>
      </a:accent5>
      <a:accent6>
        <a:srgbClr val="ACACAC"/>
      </a:accent6>
      <a:hlink>
        <a:srgbClr val="658BD5"/>
      </a:hlink>
      <a:folHlink>
        <a:srgbClr val="9F67A3"/>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lang="en-US" altLang="zh-CN" sz="6000" spc="100" dirty="0">
            <a:solidFill>
              <a:schemeClr val="bg1"/>
            </a:solidFill>
            <a:uFillTx/>
            <a:latin typeface="Arial" panose="020B0604020202020204" pitchFamily="34" charset="0"/>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6220</Words>
  <Application>WPS 演示</Application>
  <PresentationFormat>宽屏</PresentationFormat>
  <Paragraphs>203</Paragraphs>
  <Slides>18</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18</vt:i4>
      </vt:variant>
    </vt:vector>
  </HeadingPairs>
  <TitlesOfParts>
    <vt:vector size="26" baseType="lpstr">
      <vt:lpstr>Arial</vt:lpstr>
      <vt:lpstr>宋体</vt:lpstr>
      <vt:lpstr>Wingdings</vt:lpstr>
      <vt:lpstr>微软雅黑</vt:lpstr>
      <vt:lpstr>汉仪旗黑-85S</vt:lpstr>
      <vt:lpstr>Arial Unicode MS</vt:lpstr>
      <vt:lpstr>Calibri</vt:lpstr>
      <vt:lpstr>1_Office 主题​​</vt:lpstr>
      <vt:lpstr>PowerPoint 演示文稿</vt:lpstr>
      <vt:lpstr>主要内容	</vt:lpstr>
      <vt:lpstr>什么是日志</vt:lpstr>
      <vt:lpstr>常用日志框架</vt:lpstr>
      <vt:lpstr>如何选择日志框架</vt:lpstr>
      <vt:lpstr>记录日志的时机</vt:lpstr>
      <vt:lpstr>日志变量的使用</vt:lpstr>
      <vt:lpstr>日志格式</vt:lpstr>
      <vt:lpstr>PowerPoint 演示文稿</vt:lpstr>
      <vt:lpstr>PowerPoint 演示文稿</vt:lpstr>
      <vt:lpstr>PowerPoint 演示文稿</vt:lpstr>
      <vt:lpstr>日志级别</vt:lpstr>
      <vt:lpstr>INFO和DEBUG的选择</vt:lpstr>
      <vt:lpstr>WARN,ERROR的选择</vt:lpstr>
      <vt:lpstr>ERROR</vt:lpstr>
      <vt:lpstr>日志使用规范</vt:lpstr>
      <vt:lpstr>Maven依赖</vt:lpstr>
      <vt:lpstr>与mybatis整合</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剑  哥</cp:lastModifiedBy>
  <cp:revision>156</cp:revision>
  <dcterms:created xsi:type="dcterms:W3CDTF">2019-06-19T02:08:00Z</dcterms:created>
  <dcterms:modified xsi:type="dcterms:W3CDTF">2020-08-04T00:31:31Z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2052-11.1.0.9828</vt:lpwstr>
  </property>
</Properties>
</file>